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3" r:id="rId5"/>
    <p:sldId id="302" r:id="rId6"/>
    <p:sldId id="301" r:id="rId7"/>
    <p:sldId id="313" r:id="rId8"/>
    <p:sldId id="298" r:id="rId9"/>
    <p:sldId id="317" r:id="rId10"/>
    <p:sldId id="318" r:id="rId11"/>
    <p:sldId id="281" r:id="rId12"/>
    <p:sldId id="266" r:id="rId13"/>
    <p:sldId id="316" r:id="rId14"/>
    <p:sldId id="305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6F4"/>
    <a:srgbClr val="FDEDE9"/>
    <a:srgbClr val="45454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807DF-2D8D-457D-A7FF-64F216082C81}" v="9262" dt="2018-05-01T12:44:51.557"/>
    <p1510:client id="{071245EB-521A-4305-AE10-C0FF819FF398}" v="34" dt="2018-05-02T04:35:48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50" autoAdjust="0"/>
    <p:restoredTop sz="95144" autoAdjust="0"/>
  </p:normalViewPr>
  <p:slideViewPr>
    <p:cSldViewPr snapToGrid="0" snapToObjects="1">
      <p:cViewPr varScale="1">
        <p:scale>
          <a:sx n="92" d="100"/>
          <a:sy n="92" d="100"/>
        </p:scale>
        <p:origin x="564" y="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egmann" userId="62c8636b-4bc7-46d0-ac0a-d0872a494299" providerId="ADAL" clId="{4A1807DF-2D8D-457D-A7FF-64F216082C81}"/>
    <pc:docChg chg="undo redo custSel addSld delSld modSld sldOrd modMainMaster">
      <pc:chgData name="Christian Wegmann" userId="62c8636b-4bc7-46d0-ac0a-d0872a494299" providerId="ADAL" clId="{4A1807DF-2D8D-457D-A7FF-64F216082C81}" dt="2018-05-01T12:44:51.557" v="9234" actId="20577"/>
      <pc:docMkLst>
        <pc:docMk/>
      </pc:docMkLst>
      <pc:sldChg chg="modSp">
        <pc:chgData name="Christian Wegmann" userId="62c8636b-4bc7-46d0-ac0a-d0872a494299" providerId="ADAL" clId="{4A1807DF-2D8D-457D-A7FF-64F216082C81}" dt="2018-05-01T12:18:29.133" v="8648" actId="1038"/>
        <pc:sldMkLst>
          <pc:docMk/>
          <pc:sldMk cId="3589972035" sldId="263"/>
        </pc:sldMkLst>
        <pc:spChg chg="mod">
          <ac:chgData name="Christian Wegmann" userId="62c8636b-4bc7-46d0-ac0a-d0872a494299" providerId="ADAL" clId="{4A1807DF-2D8D-457D-A7FF-64F216082C81}" dt="2018-05-01T12:18:29.133" v="8648" actId="1038"/>
          <ac:spMkLst>
            <pc:docMk/>
            <pc:sldMk cId="3589972035" sldId="263"/>
            <ac:spMk id="4" creationId="{87BBA828-011E-44C2-AB54-9A9A12A016B9}"/>
          </ac:spMkLst>
        </pc:spChg>
      </pc:sldChg>
      <pc:sldChg chg="addSp delSp modSp">
        <pc:chgData name="Christian Wegmann" userId="62c8636b-4bc7-46d0-ac0a-d0872a494299" providerId="ADAL" clId="{4A1807DF-2D8D-457D-A7FF-64F216082C81}" dt="2018-05-01T12:21:33.194" v="8701" actId="20577"/>
        <pc:sldMkLst>
          <pc:docMk/>
          <pc:sldMk cId="73585184" sldId="266"/>
        </pc:sldMkLst>
        <pc:spChg chg="mod">
          <ac:chgData name="Christian Wegmann" userId="62c8636b-4bc7-46d0-ac0a-d0872a494299" providerId="ADAL" clId="{4A1807DF-2D8D-457D-A7FF-64F216082C81}" dt="2018-05-01T06:27:39.071" v="27" actId="12788"/>
          <ac:spMkLst>
            <pc:docMk/>
            <pc:sldMk cId="73585184" sldId="266"/>
            <ac:spMk id="4" creationId="{9DED97F4-BA62-4DCD-AB8B-69DA15885B22}"/>
          </ac:spMkLst>
        </pc:spChg>
        <pc:spChg chg="del mod">
          <ac:chgData name="Christian Wegmann" userId="62c8636b-4bc7-46d0-ac0a-d0872a494299" providerId="ADAL" clId="{4A1807DF-2D8D-457D-A7FF-64F216082C81}" dt="2018-05-01T12:21:32.692" v="8700" actId="478"/>
          <ac:spMkLst>
            <pc:docMk/>
            <pc:sldMk cId="73585184" sldId="266"/>
            <ac:spMk id="75" creationId="{B6214DE4-F09A-4CA9-9355-ABC9B2C28791}"/>
          </ac:spMkLst>
        </pc:spChg>
        <pc:spChg chg="add">
          <ac:chgData name="Christian Wegmann" userId="62c8636b-4bc7-46d0-ac0a-d0872a494299" providerId="ADAL" clId="{4A1807DF-2D8D-457D-A7FF-64F216082C81}" dt="2018-05-01T12:21:33.194" v="8701" actId="20577"/>
          <ac:spMkLst>
            <pc:docMk/>
            <pc:sldMk cId="73585184" sldId="266"/>
            <ac:spMk id="80" creationId="{BD799663-69F3-48DF-8CCD-E28E5408E8B2}"/>
          </ac:spMkLst>
        </pc:spChg>
        <pc:spChg chg="mod">
          <ac:chgData name="Christian Wegmann" userId="62c8636b-4bc7-46d0-ac0a-d0872a494299" providerId="ADAL" clId="{4A1807DF-2D8D-457D-A7FF-64F216082C81}" dt="2018-05-01T06:26:50.995" v="19" actId="14100"/>
          <ac:spMkLst>
            <pc:docMk/>
            <pc:sldMk cId="73585184" sldId="266"/>
            <ac:spMk id="89" creationId="{9F943EAB-FB33-42AB-AE1B-FDF0F5E1764D}"/>
          </ac:spMkLst>
        </pc:spChg>
        <pc:grpChg chg="add mod">
          <ac:chgData name="Christian Wegmann" userId="62c8636b-4bc7-46d0-ac0a-d0872a494299" providerId="ADAL" clId="{4A1807DF-2D8D-457D-A7FF-64F216082C81}" dt="2018-05-01T07:29:36.735" v="901" actId="1076"/>
          <ac:grpSpMkLst>
            <pc:docMk/>
            <pc:sldMk cId="73585184" sldId="266"/>
            <ac:grpSpMk id="76" creationId="{549A6FE6-69A2-4215-BB2F-124DEC797381}"/>
          </ac:grpSpMkLst>
        </pc:grpChg>
        <pc:picChg chg="del">
          <ac:chgData name="Christian Wegmann" userId="62c8636b-4bc7-46d0-ac0a-d0872a494299" providerId="ADAL" clId="{4A1807DF-2D8D-457D-A7FF-64F216082C81}" dt="2018-05-01T07:29:32.729" v="899" actId="478"/>
          <ac:picMkLst>
            <pc:docMk/>
            <pc:sldMk cId="73585184" sldId="266"/>
            <ac:picMk id="9" creationId="{09E921DE-AD5A-40C5-9218-8F90840BA6F7}"/>
          </ac:picMkLst>
        </pc:picChg>
        <pc:cxnChg chg="mod">
          <ac:chgData name="Christian Wegmann" userId="62c8636b-4bc7-46d0-ac0a-d0872a494299" providerId="ADAL" clId="{4A1807DF-2D8D-457D-A7FF-64F216082C81}" dt="2018-05-01T06:27:54.373" v="37" actId="14100"/>
          <ac:cxnSpMkLst>
            <pc:docMk/>
            <pc:sldMk cId="73585184" sldId="266"/>
            <ac:cxnSpMk id="20" creationId="{E5768FF9-40B5-4E29-AD9E-E0CA024140BC}"/>
          </ac:cxnSpMkLst>
        </pc:cxnChg>
        <pc:cxnChg chg="mod">
          <ac:chgData name="Christian Wegmann" userId="62c8636b-4bc7-46d0-ac0a-d0872a494299" providerId="ADAL" clId="{4A1807DF-2D8D-457D-A7FF-64F216082C81}" dt="2018-05-01T06:27:54.373" v="37" actId="14100"/>
          <ac:cxnSpMkLst>
            <pc:docMk/>
            <pc:sldMk cId="73585184" sldId="266"/>
            <ac:cxnSpMk id="21" creationId="{E1898EF6-81E1-4BA6-9DD1-342A463BBD18}"/>
          </ac:cxnSpMkLst>
        </pc:cxnChg>
        <pc:cxnChg chg="mod">
          <ac:chgData name="Christian Wegmann" userId="62c8636b-4bc7-46d0-ac0a-d0872a494299" providerId="ADAL" clId="{4A1807DF-2D8D-457D-A7FF-64F216082C81}" dt="2018-05-01T06:27:54.373" v="37" actId="14100"/>
          <ac:cxnSpMkLst>
            <pc:docMk/>
            <pc:sldMk cId="73585184" sldId="266"/>
            <ac:cxnSpMk id="22" creationId="{ABEFC938-7408-4712-8EAD-ED626E54BA23}"/>
          </ac:cxnSpMkLst>
        </pc:cxnChg>
        <pc:cxnChg chg="mod">
          <ac:chgData name="Christian Wegmann" userId="62c8636b-4bc7-46d0-ac0a-d0872a494299" providerId="ADAL" clId="{4A1807DF-2D8D-457D-A7FF-64F216082C81}" dt="2018-05-01T06:27:54.373" v="37" actId="14100"/>
          <ac:cxnSpMkLst>
            <pc:docMk/>
            <pc:sldMk cId="73585184" sldId="266"/>
            <ac:cxnSpMk id="27" creationId="{7447A33F-3205-4098-8649-D962B6A0F267}"/>
          </ac:cxnSpMkLst>
        </pc:cxnChg>
        <pc:cxnChg chg="mod">
          <ac:chgData name="Christian Wegmann" userId="62c8636b-4bc7-46d0-ac0a-d0872a494299" providerId="ADAL" clId="{4A1807DF-2D8D-457D-A7FF-64F216082C81}" dt="2018-05-01T06:27:54.373" v="37" actId="14100"/>
          <ac:cxnSpMkLst>
            <pc:docMk/>
            <pc:sldMk cId="73585184" sldId="266"/>
            <ac:cxnSpMk id="39" creationId="{BEF6DEA3-A93F-4FF5-83D5-046D88580BDE}"/>
          </ac:cxnSpMkLst>
        </pc:cxnChg>
        <pc:cxnChg chg="mod">
          <ac:chgData name="Christian Wegmann" userId="62c8636b-4bc7-46d0-ac0a-d0872a494299" providerId="ADAL" clId="{4A1807DF-2D8D-457D-A7FF-64F216082C81}" dt="2018-05-01T06:27:54.373" v="37" actId="14100"/>
          <ac:cxnSpMkLst>
            <pc:docMk/>
            <pc:sldMk cId="73585184" sldId="266"/>
            <ac:cxnSpMk id="49" creationId="{512DB883-6E34-42E2-9E5A-4380EF8BA8C0}"/>
          </ac:cxnSpMkLst>
        </pc:cxnChg>
        <pc:cxnChg chg="mod">
          <ac:chgData name="Christian Wegmann" userId="62c8636b-4bc7-46d0-ac0a-d0872a494299" providerId="ADAL" clId="{4A1807DF-2D8D-457D-A7FF-64F216082C81}" dt="2018-05-01T06:27:39.071" v="27" actId="12788"/>
          <ac:cxnSpMkLst>
            <pc:docMk/>
            <pc:sldMk cId="73585184" sldId="266"/>
            <ac:cxnSpMk id="66" creationId="{4FE6EFDC-9D70-4F2F-954E-F3300F5413DD}"/>
          </ac:cxnSpMkLst>
        </pc:cxnChg>
        <pc:cxnChg chg="mod">
          <ac:chgData name="Christian Wegmann" userId="62c8636b-4bc7-46d0-ac0a-d0872a494299" providerId="ADAL" clId="{4A1807DF-2D8D-457D-A7FF-64F216082C81}" dt="2018-05-01T06:27:54.373" v="37" actId="14100"/>
          <ac:cxnSpMkLst>
            <pc:docMk/>
            <pc:sldMk cId="73585184" sldId="266"/>
            <ac:cxnSpMk id="71" creationId="{86D0F69F-975F-4BFA-90B5-A158FF7B0717}"/>
          </ac:cxnSpMkLst>
        </pc:cxnChg>
      </pc:sldChg>
      <pc:sldChg chg="addSp delSp modSp">
        <pc:chgData name="Christian Wegmann" userId="62c8636b-4bc7-46d0-ac0a-d0872a494299" providerId="ADAL" clId="{4A1807DF-2D8D-457D-A7FF-64F216082C81}" dt="2018-05-01T12:22:00.302" v="8717" actId="1037"/>
        <pc:sldMkLst>
          <pc:docMk/>
          <pc:sldMk cId="2106124745" sldId="270"/>
        </pc:sldMkLst>
        <pc:spChg chg="mod">
          <ac:chgData name="Christian Wegmann" userId="62c8636b-4bc7-46d0-ac0a-d0872a494299" providerId="ADAL" clId="{4A1807DF-2D8D-457D-A7FF-64F216082C81}" dt="2018-05-01T07:33:52.155" v="1185" actId="3064"/>
          <ac:spMkLst>
            <pc:docMk/>
            <pc:sldMk cId="2106124745" sldId="270"/>
            <ac:spMk id="2" creationId="{A5E95C13-8F1F-4C80-B2FE-7034E4441D3A}"/>
          </ac:spMkLst>
        </pc:spChg>
        <pc:spChg chg="mod">
          <ac:chgData name="Christian Wegmann" userId="62c8636b-4bc7-46d0-ac0a-d0872a494299" providerId="ADAL" clId="{4A1807DF-2D8D-457D-A7FF-64F216082C81}" dt="2018-05-01T08:20:15.140" v="1735" actId="20577"/>
          <ac:spMkLst>
            <pc:docMk/>
            <pc:sldMk cId="2106124745" sldId="270"/>
            <ac:spMk id="4" creationId="{71FD5278-5FB6-49AC-8E7B-3492F71C0E56}"/>
          </ac:spMkLst>
        </pc:spChg>
        <pc:spChg chg="del">
          <ac:chgData name="Christian Wegmann" userId="62c8636b-4bc7-46d0-ac0a-d0872a494299" providerId="ADAL" clId="{4A1807DF-2D8D-457D-A7FF-64F216082C81}" dt="2018-05-01T12:21:54.752" v="8708" actId="478"/>
          <ac:spMkLst>
            <pc:docMk/>
            <pc:sldMk cId="2106124745" sldId="270"/>
            <ac:spMk id="7" creationId="{C405C648-D1F4-4BA8-811B-B68F3C936038}"/>
          </ac:spMkLst>
        </pc:spChg>
        <pc:spChg chg="add mod">
          <ac:chgData name="Christian Wegmann" userId="62c8636b-4bc7-46d0-ac0a-d0872a494299" providerId="ADAL" clId="{4A1807DF-2D8D-457D-A7FF-64F216082C81}" dt="2018-05-01T12:22:00.302" v="8717" actId="1037"/>
          <ac:spMkLst>
            <pc:docMk/>
            <pc:sldMk cId="2106124745" sldId="270"/>
            <ac:spMk id="11" creationId="{D5FFA205-D856-4AEC-AF3F-C81E9FE05167}"/>
          </ac:spMkLst>
        </pc:spChg>
        <pc:cxnChg chg="mod">
          <ac:chgData name="Christian Wegmann" userId="62c8636b-4bc7-46d0-ac0a-d0872a494299" providerId="ADAL" clId="{4A1807DF-2D8D-457D-A7FF-64F216082C81}" dt="2018-05-01T08:20:19.644" v="1736" actId="14100"/>
          <ac:cxnSpMkLst>
            <pc:docMk/>
            <pc:sldMk cId="2106124745" sldId="270"/>
            <ac:cxnSpMk id="6" creationId="{FA31EBC7-67D6-423A-B975-9C156E3D2C7B}"/>
          </ac:cxnSpMkLst>
        </pc:cxnChg>
      </pc:sldChg>
      <pc:sldChg chg="addSp delSp modSp ord">
        <pc:chgData name="Christian Wegmann" userId="62c8636b-4bc7-46d0-ac0a-d0872a494299" providerId="ADAL" clId="{4A1807DF-2D8D-457D-A7FF-64F216082C81}" dt="2018-05-01T12:22:12.116" v="8721" actId="20577"/>
        <pc:sldMkLst>
          <pc:docMk/>
          <pc:sldMk cId="707709427" sldId="272"/>
        </pc:sldMkLst>
        <pc:spChg chg="mod">
          <ac:chgData name="Christian Wegmann" userId="62c8636b-4bc7-46d0-ac0a-d0872a494299" providerId="ADAL" clId="{4A1807DF-2D8D-457D-A7FF-64F216082C81}" dt="2018-05-01T10:46:27.971" v="5570" actId="20577"/>
          <ac:spMkLst>
            <pc:docMk/>
            <pc:sldMk cId="707709427" sldId="272"/>
            <ac:spMk id="2" creationId="{4CA61092-5A2A-4A22-B251-0C36C739EC67}"/>
          </ac:spMkLst>
        </pc:spChg>
        <pc:spChg chg="mod">
          <ac:chgData name="Christian Wegmann" userId="62c8636b-4bc7-46d0-ac0a-d0872a494299" providerId="ADAL" clId="{4A1807DF-2D8D-457D-A7FF-64F216082C81}" dt="2018-05-01T10:04:51.411" v="4228" actId="1076"/>
          <ac:spMkLst>
            <pc:docMk/>
            <pc:sldMk cId="707709427" sldId="272"/>
            <ac:spMk id="4" creationId="{BA7B55AB-9AC3-446F-820A-5D0C69F5F7F3}"/>
          </ac:spMkLst>
        </pc:spChg>
        <pc:spChg chg="del">
          <ac:chgData name="Christian Wegmann" userId="62c8636b-4bc7-46d0-ac0a-d0872a494299" providerId="ADAL" clId="{4A1807DF-2D8D-457D-A7FF-64F216082C81}" dt="2018-05-01T08:21:42.937" v="1741" actId="478"/>
          <ac:spMkLst>
            <pc:docMk/>
            <pc:sldMk cId="707709427" sldId="272"/>
            <ac:spMk id="5" creationId="{B54327D1-E5CF-4A69-A758-B917AAFC74B5}"/>
          </ac:spMkLst>
        </pc:spChg>
        <pc:spChg chg="add del mod">
          <ac:chgData name="Christian Wegmann" userId="62c8636b-4bc7-46d0-ac0a-d0872a494299" providerId="ADAL" clId="{4A1807DF-2D8D-457D-A7FF-64F216082C81}" dt="2018-05-01T10:12:08.851" v="4379" actId="478"/>
          <ac:spMkLst>
            <pc:docMk/>
            <pc:sldMk cId="707709427" sldId="272"/>
            <ac:spMk id="9" creationId="{6F04248F-8893-489A-977C-7AFE6FF1827B}"/>
          </ac:spMkLst>
        </pc:spChg>
        <pc:spChg chg="add del mod ord">
          <ac:chgData name="Christian Wegmann" userId="62c8636b-4bc7-46d0-ac0a-d0872a494299" providerId="ADAL" clId="{4A1807DF-2D8D-457D-A7FF-64F216082C81}" dt="2018-05-01T10:14:11.091" v="4430" actId="478"/>
          <ac:spMkLst>
            <pc:docMk/>
            <pc:sldMk cId="707709427" sldId="272"/>
            <ac:spMk id="10" creationId="{453773A6-D59B-4201-B5EC-05AB810CF9AC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11" creationId="{DCC67973-D266-49BA-99B2-00309B87029E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12" creationId="{200D9EAD-1405-4304-BFA6-9C4FAD4B727B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13" creationId="{BBB401DA-45D1-4E75-BAAF-BD8B84E8EA8B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14" creationId="{FC0A2D1E-5836-4860-B5C2-17075BC00851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15" creationId="{66A677C6-158E-4B87-B593-8A5CED90BBB0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16" creationId="{77487C59-24DB-4D08-A171-2EA2588A652A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17" creationId="{423F81B8-F736-48D9-A2C2-F96255C57EA0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18" creationId="{3CFB1524-4FE7-4EB7-8E97-E71813B24E76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19" creationId="{A177B22C-E90A-47E0-8171-4D0A5B2FDA3C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20" creationId="{1E642EF7-97F3-47FB-925E-B85D4DF193CA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21" creationId="{763ABDB7-5FB5-4FA4-89AB-F8C3F3A34A0F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22" creationId="{E934AFD8-342E-4C67-8AC4-90D1C5BAB8F9}"/>
          </ac:spMkLst>
        </pc:spChg>
        <pc:spChg chg="mod topLvl">
          <ac:chgData name="Christian Wegmann" userId="62c8636b-4bc7-46d0-ac0a-d0872a494299" providerId="ADAL" clId="{4A1807DF-2D8D-457D-A7FF-64F216082C81}" dt="2018-05-01T10:08:54.276" v="4340" actId="1035"/>
          <ac:spMkLst>
            <pc:docMk/>
            <pc:sldMk cId="707709427" sldId="272"/>
            <ac:spMk id="29" creationId="{07184B1E-34A4-431E-9C90-D0DC7FB19B4D}"/>
          </ac:spMkLst>
        </pc:spChg>
        <pc:spChg chg="mod topLvl">
          <ac:chgData name="Christian Wegmann" userId="62c8636b-4bc7-46d0-ac0a-d0872a494299" providerId="ADAL" clId="{4A1807DF-2D8D-457D-A7FF-64F216082C81}" dt="2018-05-01T10:08:54.276" v="4340" actId="1035"/>
          <ac:spMkLst>
            <pc:docMk/>
            <pc:sldMk cId="707709427" sldId="272"/>
            <ac:spMk id="30" creationId="{3EFC5802-2BAD-4424-88A3-1D0BEC49C6CF}"/>
          </ac:spMkLst>
        </pc:spChg>
        <pc:spChg chg="mod topLvl">
          <ac:chgData name="Christian Wegmann" userId="62c8636b-4bc7-46d0-ac0a-d0872a494299" providerId="ADAL" clId="{4A1807DF-2D8D-457D-A7FF-64F216082C81}" dt="2018-05-01T10:08:54.276" v="4340" actId="1035"/>
          <ac:spMkLst>
            <pc:docMk/>
            <pc:sldMk cId="707709427" sldId="272"/>
            <ac:spMk id="31" creationId="{F5C45F18-F132-4968-9ABA-F7577F65A30F}"/>
          </ac:spMkLst>
        </pc:spChg>
        <pc:spChg chg="mod topLvl">
          <ac:chgData name="Christian Wegmann" userId="62c8636b-4bc7-46d0-ac0a-d0872a494299" providerId="ADAL" clId="{4A1807DF-2D8D-457D-A7FF-64F216082C81}" dt="2018-05-01T10:08:54.276" v="4340" actId="1035"/>
          <ac:spMkLst>
            <pc:docMk/>
            <pc:sldMk cId="707709427" sldId="272"/>
            <ac:spMk id="32" creationId="{915F498F-4E9C-4F2D-9AE5-DBAE4AEC619B}"/>
          </ac:spMkLst>
        </pc:spChg>
        <pc:spChg chg="mod topLvl">
          <ac:chgData name="Christian Wegmann" userId="62c8636b-4bc7-46d0-ac0a-d0872a494299" providerId="ADAL" clId="{4A1807DF-2D8D-457D-A7FF-64F216082C81}" dt="2018-05-01T10:08:54.276" v="4340" actId="1035"/>
          <ac:spMkLst>
            <pc:docMk/>
            <pc:sldMk cId="707709427" sldId="272"/>
            <ac:spMk id="33" creationId="{D7550BA2-ED9A-467B-ADF6-29DB66E8F197}"/>
          </ac:spMkLst>
        </pc:spChg>
        <pc:spChg chg="mod topLvl">
          <ac:chgData name="Christian Wegmann" userId="62c8636b-4bc7-46d0-ac0a-d0872a494299" providerId="ADAL" clId="{4A1807DF-2D8D-457D-A7FF-64F216082C81}" dt="2018-05-01T10:08:54.276" v="4340" actId="1035"/>
          <ac:spMkLst>
            <pc:docMk/>
            <pc:sldMk cId="707709427" sldId="272"/>
            <ac:spMk id="34" creationId="{5AB171E1-533E-4718-A219-7BBA1A577B5D}"/>
          </ac:spMkLst>
        </pc:spChg>
        <pc:spChg chg="mod topLvl">
          <ac:chgData name="Christian Wegmann" userId="62c8636b-4bc7-46d0-ac0a-d0872a494299" providerId="ADAL" clId="{4A1807DF-2D8D-457D-A7FF-64F216082C81}" dt="2018-05-01T10:08:54.276" v="4340" actId="1035"/>
          <ac:spMkLst>
            <pc:docMk/>
            <pc:sldMk cId="707709427" sldId="272"/>
            <ac:spMk id="35" creationId="{BA4802C5-1A4B-41EA-9F85-70E67DFFA44D}"/>
          </ac:spMkLst>
        </pc:spChg>
        <pc:spChg chg="mod topLvl">
          <ac:chgData name="Christian Wegmann" userId="62c8636b-4bc7-46d0-ac0a-d0872a494299" providerId="ADAL" clId="{4A1807DF-2D8D-457D-A7FF-64F216082C81}" dt="2018-05-01T10:08:54.276" v="4340" actId="1035"/>
          <ac:spMkLst>
            <pc:docMk/>
            <pc:sldMk cId="707709427" sldId="272"/>
            <ac:spMk id="36" creationId="{5C48B281-2508-4732-9C38-A99849C4DEF1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37" creationId="{57F54875-8FA8-4C06-BD64-027C56466974}"/>
          </ac:spMkLst>
        </pc:spChg>
        <pc:spChg chg="mod topLvl">
          <ac:chgData name="Christian Wegmann" userId="62c8636b-4bc7-46d0-ac0a-d0872a494299" providerId="ADAL" clId="{4A1807DF-2D8D-457D-A7FF-64F216082C81}" dt="2018-05-01T10:06:55.834" v="4272" actId="1076"/>
          <ac:spMkLst>
            <pc:docMk/>
            <pc:sldMk cId="707709427" sldId="272"/>
            <ac:spMk id="38" creationId="{BF9BEA2D-BED4-4CAF-BA51-0D72AA47EC22}"/>
          </ac:spMkLst>
        </pc:spChg>
        <pc:spChg chg="mod topLvl">
          <ac:chgData name="Christian Wegmann" userId="62c8636b-4bc7-46d0-ac0a-d0872a494299" providerId="ADAL" clId="{4A1807DF-2D8D-457D-A7FF-64F216082C81}" dt="2018-05-01T10:08:54.276" v="4340" actId="1035"/>
          <ac:spMkLst>
            <pc:docMk/>
            <pc:sldMk cId="707709427" sldId="272"/>
            <ac:spMk id="41" creationId="{3AF351DA-0EA4-4411-A203-C9B926614E26}"/>
          </ac:spMkLst>
        </pc:spChg>
        <pc:spChg chg="mod topLvl">
          <ac:chgData name="Christian Wegmann" userId="62c8636b-4bc7-46d0-ac0a-d0872a494299" providerId="ADAL" clId="{4A1807DF-2D8D-457D-A7FF-64F216082C81}" dt="2018-05-01T10:08:54.276" v="4340" actId="1035"/>
          <ac:spMkLst>
            <pc:docMk/>
            <pc:sldMk cId="707709427" sldId="272"/>
            <ac:spMk id="42" creationId="{A8D7F5A9-D76F-4252-B6C4-686D900F1DD7}"/>
          </ac:spMkLst>
        </pc:spChg>
        <pc:spChg chg="mod topLvl">
          <ac:chgData name="Christian Wegmann" userId="62c8636b-4bc7-46d0-ac0a-d0872a494299" providerId="ADAL" clId="{4A1807DF-2D8D-457D-A7FF-64F216082C81}" dt="2018-05-01T10:08:54.276" v="4340" actId="1035"/>
          <ac:spMkLst>
            <pc:docMk/>
            <pc:sldMk cId="707709427" sldId="272"/>
            <ac:spMk id="43" creationId="{B2279965-ED13-4F15-8B34-DDA9ADE7F237}"/>
          </ac:spMkLst>
        </pc:spChg>
        <pc:spChg chg="mod">
          <ac:chgData name="Christian Wegmann" userId="62c8636b-4bc7-46d0-ac0a-d0872a494299" providerId="ADAL" clId="{4A1807DF-2D8D-457D-A7FF-64F216082C81}" dt="2018-05-01T10:08:03.326" v="4331" actId="20577"/>
          <ac:spMkLst>
            <pc:docMk/>
            <pc:sldMk cId="707709427" sldId="272"/>
            <ac:spMk id="44" creationId="{47FA0057-2C82-4754-8845-4E02C7F03B1E}"/>
          </ac:spMkLst>
        </pc:spChg>
        <pc:spChg chg="del">
          <ac:chgData name="Christian Wegmann" userId="62c8636b-4bc7-46d0-ac0a-d0872a494299" providerId="ADAL" clId="{4A1807DF-2D8D-457D-A7FF-64F216082C81}" dt="2018-05-01T12:22:11.453" v="8720" actId="478"/>
          <ac:spMkLst>
            <pc:docMk/>
            <pc:sldMk cId="707709427" sldId="272"/>
            <ac:spMk id="46" creationId="{4AE4AC46-7B50-415B-8FD2-2973FD5B51B7}"/>
          </ac:spMkLst>
        </pc:spChg>
        <pc:spChg chg="add mod ord">
          <ac:chgData name="Christian Wegmann" userId="62c8636b-4bc7-46d0-ac0a-d0872a494299" providerId="ADAL" clId="{4A1807DF-2D8D-457D-A7FF-64F216082C81}" dt="2018-05-01T10:14:08.106" v="4429" actId="14100"/>
          <ac:spMkLst>
            <pc:docMk/>
            <pc:sldMk cId="707709427" sldId="272"/>
            <ac:spMk id="48" creationId="{9C6DC188-7A0D-4729-BB67-051927A03177}"/>
          </ac:spMkLst>
        </pc:spChg>
        <pc:spChg chg="add mod ord">
          <ac:chgData name="Christian Wegmann" userId="62c8636b-4bc7-46d0-ac0a-d0872a494299" providerId="ADAL" clId="{4A1807DF-2D8D-457D-A7FF-64F216082C81}" dt="2018-05-01T10:08:25.113" v="4333" actId="14100"/>
          <ac:spMkLst>
            <pc:docMk/>
            <pc:sldMk cId="707709427" sldId="272"/>
            <ac:spMk id="49" creationId="{1461C9C8-72CE-4D0D-B672-EAD9D1F1BA07}"/>
          </ac:spMkLst>
        </pc:spChg>
        <pc:spChg chg="add mod ord">
          <ac:chgData name="Christian Wegmann" userId="62c8636b-4bc7-46d0-ac0a-d0872a494299" providerId="ADAL" clId="{4A1807DF-2D8D-457D-A7FF-64F216082C81}" dt="2018-05-01T10:08:25.113" v="4333" actId="14100"/>
          <ac:spMkLst>
            <pc:docMk/>
            <pc:sldMk cId="707709427" sldId="272"/>
            <ac:spMk id="50" creationId="{EE542D95-6301-4DAA-BE35-69A54B772041}"/>
          </ac:spMkLst>
        </pc:spChg>
        <pc:spChg chg="add mod ord">
          <ac:chgData name="Christian Wegmann" userId="62c8636b-4bc7-46d0-ac0a-d0872a494299" providerId="ADAL" clId="{4A1807DF-2D8D-457D-A7FF-64F216082C81}" dt="2018-05-01T10:08:25.113" v="4333" actId="14100"/>
          <ac:spMkLst>
            <pc:docMk/>
            <pc:sldMk cId="707709427" sldId="272"/>
            <ac:spMk id="51" creationId="{72D0AF14-49E1-4381-9312-C21C21C64FA9}"/>
          </ac:spMkLst>
        </pc:spChg>
        <pc:spChg chg="add mod ord">
          <ac:chgData name="Christian Wegmann" userId="62c8636b-4bc7-46d0-ac0a-d0872a494299" providerId="ADAL" clId="{4A1807DF-2D8D-457D-A7FF-64F216082C81}" dt="2018-05-01T10:08:25.113" v="4333" actId="14100"/>
          <ac:spMkLst>
            <pc:docMk/>
            <pc:sldMk cId="707709427" sldId="272"/>
            <ac:spMk id="52" creationId="{C5D9F7BB-A7E5-46A2-AA79-305D5422C004}"/>
          </ac:spMkLst>
        </pc:spChg>
        <pc:spChg chg="del">
          <ac:chgData name="Christian Wegmann" userId="62c8636b-4bc7-46d0-ac0a-d0872a494299" providerId="ADAL" clId="{4A1807DF-2D8D-457D-A7FF-64F216082C81}" dt="2018-05-01T08:21:42.937" v="1741" actId="478"/>
          <ac:spMkLst>
            <pc:docMk/>
            <pc:sldMk cId="707709427" sldId="272"/>
            <ac:spMk id="54" creationId="{73FF7881-07AD-402E-BB1E-361BCB6455D2}"/>
          </ac:spMkLst>
        </pc:spChg>
        <pc:spChg chg="add mod ord">
          <ac:chgData name="Christian Wegmann" userId="62c8636b-4bc7-46d0-ac0a-d0872a494299" providerId="ADAL" clId="{4A1807DF-2D8D-457D-A7FF-64F216082C81}" dt="2018-05-01T10:08:25.113" v="4333" actId="14100"/>
          <ac:spMkLst>
            <pc:docMk/>
            <pc:sldMk cId="707709427" sldId="272"/>
            <ac:spMk id="55" creationId="{C6FACC7F-8B4A-4579-B67A-55E2FF35A917}"/>
          </ac:spMkLst>
        </pc:spChg>
        <pc:spChg chg="add mod">
          <ac:chgData name="Christian Wegmann" userId="62c8636b-4bc7-46d0-ac0a-d0872a494299" providerId="ADAL" clId="{4A1807DF-2D8D-457D-A7FF-64F216082C81}" dt="2018-05-01T10:09:00.890" v="4341" actId="571"/>
          <ac:spMkLst>
            <pc:docMk/>
            <pc:sldMk cId="707709427" sldId="272"/>
            <ac:spMk id="56" creationId="{C8A408E6-0331-4F5C-A856-0C39F40D9FC1}"/>
          </ac:spMkLst>
        </pc:spChg>
        <pc:spChg chg="add mod">
          <ac:chgData name="Christian Wegmann" userId="62c8636b-4bc7-46d0-ac0a-d0872a494299" providerId="ADAL" clId="{4A1807DF-2D8D-457D-A7FF-64F216082C81}" dt="2018-05-01T10:09:00.890" v="4341" actId="571"/>
          <ac:spMkLst>
            <pc:docMk/>
            <pc:sldMk cId="707709427" sldId="272"/>
            <ac:spMk id="57" creationId="{BF2A13BC-B5A2-4C5F-8268-72193C2D8F01}"/>
          </ac:spMkLst>
        </pc:spChg>
        <pc:spChg chg="add mod">
          <ac:chgData name="Christian Wegmann" userId="62c8636b-4bc7-46d0-ac0a-d0872a494299" providerId="ADAL" clId="{4A1807DF-2D8D-457D-A7FF-64F216082C81}" dt="2018-05-01T10:09:00.890" v="4341" actId="571"/>
          <ac:spMkLst>
            <pc:docMk/>
            <pc:sldMk cId="707709427" sldId="272"/>
            <ac:spMk id="59" creationId="{285C82D3-597B-4BAC-9C69-486AD42E69D8}"/>
          </ac:spMkLst>
        </pc:spChg>
        <pc:spChg chg="add mod">
          <ac:chgData name="Christian Wegmann" userId="62c8636b-4bc7-46d0-ac0a-d0872a494299" providerId="ADAL" clId="{4A1807DF-2D8D-457D-A7FF-64F216082C81}" dt="2018-05-01T10:09:00.890" v="4341" actId="571"/>
          <ac:spMkLst>
            <pc:docMk/>
            <pc:sldMk cId="707709427" sldId="272"/>
            <ac:spMk id="60" creationId="{470B3C67-E984-4BC1-89C0-1DB84F5E09FA}"/>
          </ac:spMkLst>
        </pc:spChg>
        <pc:spChg chg="add mod">
          <ac:chgData name="Christian Wegmann" userId="62c8636b-4bc7-46d0-ac0a-d0872a494299" providerId="ADAL" clId="{4A1807DF-2D8D-457D-A7FF-64F216082C81}" dt="2018-05-01T10:09:00.890" v="4341" actId="571"/>
          <ac:spMkLst>
            <pc:docMk/>
            <pc:sldMk cId="707709427" sldId="272"/>
            <ac:spMk id="61" creationId="{1378A5E0-8CCE-4D6B-812A-3490D0D34E20}"/>
          </ac:spMkLst>
        </pc:spChg>
        <pc:spChg chg="add">
          <ac:chgData name="Christian Wegmann" userId="62c8636b-4bc7-46d0-ac0a-d0872a494299" providerId="ADAL" clId="{4A1807DF-2D8D-457D-A7FF-64F216082C81}" dt="2018-05-01T12:22:12.116" v="8721" actId="20577"/>
          <ac:spMkLst>
            <pc:docMk/>
            <pc:sldMk cId="707709427" sldId="272"/>
            <ac:spMk id="63" creationId="{DD15A237-4DEF-4DD1-A0DF-94A628A20DF7}"/>
          </ac:spMkLst>
        </pc:spChg>
        <pc:grpChg chg="add del mod">
          <ac:chgData name="Christian Wegmann" userId="62c8636b-4bc7-46d0-ac0a-d0872a494299" providerId="ADAL" clId="{4A1807DF-2D8D-457D-A7FF-64F216082C81}" dt="2018-05-01T09:38:55.357" v="3601" actId="165"/>
          <ac:grpSpMkLst>
            <pc:docMk/>
            <pc:sldMk cId="707709427" sldId="272"/>
            <ac:grpSpMk id="8" creationId="{CA563017-456B-4D9A-AFE6-0049951CD023}"/>
          </ac:grpSpMkLst>
        </pc:grpChg>
        <pc:graphicFrameChg chg="mod">
          <ac:chgData name="Christian Wegmann" userId="62c8636b-4bc7-46d0-ac0a-d0872a494299" providerId="ADAL" clId="{4A1807DF-2D8D-457D-A7FF-64F216082C81}" dt="2018-05-01T10:15:04.042" v="4449" actId="14100"/>
          <ac:graphicFrameMkLst>
            <pc:docMk/>
            <pc:sldMk cId="707709427" sldId="272"/>
            <ac:graphicFrameMk id="58" creationId="{EC5C4AD0-6CDD-4947-B625-B7E9845B15F4}"/>
          </ac:graphicFrameMkLst>
        </pc:graphicFrameChg>
        <pc:cxnChg chg="mod">
          <ac:chgData name="Christian Wegmann" userId="62c8636b-4bc7-46d0-ac0a-d0872a494299" providerId="ADAL" clId="{4A1807DF-2D8D-457D-A7FF-64F216082C81}" dt="2018-05-01T08:21:57.333" v="1745" actId="14100"/>
          <ac:cxnSpMkLst>
            <pc:docMk/>
            <pc:sldMk cId="707709427" sldId="272"/>
            <ac:cxnSpMk id="6" creationId="{B65C6B9F-C091-4B89-9ABB-6E0303F0F844}"/>
          </ac:cxnSpMkLst>
        </pc:cxnChg>
        <pc:cxnChg chg="mod topLvl">
          <ac:chgData name="Christian Wegmann" userId="62c8636b-4bc7-46d0-ac0a-d0872a494299" providerId="ADAL" clId="{4A1807DF-2D8D-457D-A7FF-64F216082C81}" dt="2018-05-01T10:06:55.834" v="4272" actId="1076"/>
          <ac:cxnSpMkLst>
            <pc:docMk/>
            <pc:sldMk cId="707709427" sldId="272"/>
            <ac:cxnSpMk id="23" creationId="{74BADF96-A014-489D-9363-BEE8E86BA192}"/>
          </ac:cxnSpMkLst>
        </pc:cxnChg>
        <pc:cxnChg chg="mod topLvl">
          <ac:chgData name="Christian Wegmann" userId="62c8636b-4bc7-46d0-ac0a-d0872a494299" providerId="ADAL" clId="{4A1807DF-2D8D-457D-A7FF-64F216082C81}" dt="2018-05-01T10:06:55.834" v="4272" actId="1076"/>
          <ac:cxnSpMkLst>
            <pc:docMk/>
            <pc:sldMk cId="707709427" sldId="272"/>
            <ac:cxnSpMk id="24" creationId="{9BC49CA9-A3C6-4638-A2B9-8B92C21C8B9F}"/>
          </ac:cxnSpMkLst>
        </pc:cxnChg>
        <pc:cxnChg chg="mod topLvl">
          <ac:chgData name="Christian Wegmann" userId="62c8636b-4bc7-46d0-ac0a-d0872a494299" providerId="ADAL" clId="{4A1807DF-2D8D-457D-A7FF-64F216082C81}" dt="2018-05-01T10:06:55.834" v="4272" actId="1076"/>
          <ac:cxnSpMkLst>
            <pc:docMk/>
            <pc:sldMk cId="707709427" sldId="272"/>
            <ac:cxnSpMk id="25" creationId="{DA38059F-7D28-4823-BFFC-5EAC9825CE5C}"/>
          </ac:cxnSpMkLst>
        </pc:cxnChg>
        <pc:cxnChg chg="mod topLvl">
          <ac:chgData name="Christian Wegmann" userId="62c8636b-4bc7-46d0-ac0a-d0872a494299" providerId="ADAL" clId="{4A1807DF-2D8D-457D-A7FF-64F216082C81}" dt="2018-05-01T10:06:55.834" v="4272" actId="1076"/>
          <ac:cxnSpMkLst>
            <pc:docMk/>
            <pc:sldMk cId="707709427" sldId="272"/>
            <ac:cxnSpMk id="26" creationId="{64F60F84-628A-4D0B-817E-4F58B10EE741}"/>
          </ac:cxnSpMkLst>
        </pc:cxnChg>
        <pc:cxnChg chg="mod topLvl">
          <ac:chgData name="Christian Wegmann" userId="62c8636b-4bc7-46d0-ac0a-d0872a494299" providerId="ADAL" clId="{4A1807DF-2D8D-457D-A7FF-64F216082C81}" dt="2018-05-01T10:06:55.834" v="4272" actId="1076"/>
          <ac:cxnSpMkLst>
            <pc:docMk/>
            <pc:sldMk cId="707709427" sldId="272"/>
            <ac:cxnSpMk id="27" creationId="{A089E119-5D75-415C-985D-CCA9CA255846}"/>
          </ac:cxnSpMkLst>
        </pc:cxnChg>
        <pc:cxnChg chg="mod topLvl">
          <ac:chgData name="Christian Wegmann" userId="62c8636b-4bc7-46d0-ac0a-d0872a494299" providerId="ADAL" clId="{4A1807DF-2D8D-457D-A7FF-64F216082C81}" dt="2018-05-01T10:06:55.834" v="4272" actId="1076"/>
          <ac:cxnSpMkLst>
            <pc:docMk/>
            <pc:sldMk cId="707709427" sldId="272"/>
            <ac:cxnSpMk id="28" creationId="{773B900B-A54D-4E89-A5EE-631FAA57C24A}"/>
          </ac:cxnSpMkLst>
        </pc:cxnChg>
        <pc:cxnChg chg="mod topLvl">
          <ac:chgData name="Christian Wegmann" userId="62c8636b-4bc7-46d0-ac0a-d0872a494299" providerId="ADAL" clId="{4A1807DF-2D8D-457D-A7FF-64F216082C81}" dt="2018-05-01T10:06:55.834" v="4272" actId="1076"/>
          <ac:cxnSpMkLst>
            <pc:docMk/>
            <pc:sldMk cId="707709427" sldId="272"/>
            <ac:cxnSpMk id="39" creationId="{C5ADFF58-38DB-4D63-9CB6-E21BBF08216B}"/>
          </ac:cxnSpMkLst>
        </pc:cxnChg>
        <pc:cxnChg chg="mod topLvl">
          <ac:chgData name="Christian Wegmann" userId="62c8636b-4bc7-46d0-ac0a-d0872a494299" providerId="ADAL" clId="{4A1807DF-2D8D-457D-A7FF-64F216082C81}" dt="2018-05-01T10:06:55.834" v="4272" actId="1076"/>
          <ac:cxnSpMkLst>
            <pc:docMk/>
            <pc:sldMk cId="707709427" sldId="272"/>
            <ac:cxnSpMk id="40" creationId="{42BF2D5B-1173-4C7B-8BC6-9F6EA4C6E784}"/>
          </ac:cxnSpMkLst>
        </pc:cxnChg>
        <pc:cxnChg chg="del">
          <ac:chgData name="Christian Wegmann" userId="62c8636b-4bc7-46d0-ac0a-d0872a494299" providerId="ADAL" clId="{4A1807DF-2D8D-457D-A7FF-64F216082C81}" dt="2018-05-01T08:21:42.937" v="1741" actId="478"/>
          <ac:cxnSpMkLst>
            <pc:docMk/>
            <pc:sldMk cId="707709427" sldId="272"/>
            <ac:cxnSpMk id="53" creationId="{14D315DA-DB0D-4A88-85C1-8D55DBEFF820}"/>
          </ac:cxnSpMkLst>
        </pc:cxnChg>
      </pc:sldChg>
      <pc:sldChg chg="addSp delSp modSp">
        <pc:chgData name="Christian Wegmann" userId="62c8636b-4bc7-46d0-ac0a-d0872a494299" providerId="ADAL" clId="{4A1807DF-2D8D-457D-A7FF-64F216082C81}" dt="2018-05-01T12:22:38.603" v="8734" actId="20577"/>
        <pc:sldMkLst>
          <pc:docMk/>
          <pc:sldMk cId="1999636801" sldId="275"/>
        </pc:sldMkLst>
        <pc:spChg chg="del">
          <ac:chgData name="Christian Wegmann" userId="62c8636b-4bc7-46d0-ac0a-d0872a494299" providerId="ADAL" clId="{4A1807DF-2D8D-457D-A7FF-64F216082C81}" dt="2018-05-01T12:22:38.081" v="8733" actId="478"/>
          <ac:spMkLst>
            <pc:docMk/>
            <pc:sldMk cId="1999636801" sldId="275"/>
            <ac:spMk id="14" creationId="{170791E3-F85D-4EA3-8EB9-C607D06CCEB0}"/>
          </ac:spMkLst>
        </pc:spChg>
        <pc:spChg chg="mod">
          <ac:chgData name="Christian Wegmann" userId="62c8636b-4bc7-46d0-ac0a-d0872a494299" providerId="ADAL" clId="{4A1807DF-2D8D-457D-A7FF-64F216082C81}" dt="2018-05-01T11:54:04.004" v="8414" actId="20577"/>
          <ac:spMkLst>
            <pc:docMk/>
            <pc:sldMk cId="1999636801" sldId="275"/>
            <ac:spMk id="15" creationId="{9D9A83A9-16E8-4898-B09F-40C70CC05F85}"/>
          </ac:spMkLst>
        </pc:spChg>
        <pc:spChg chg="add">
          <ac:chgData name="Christian Wegmann" userId="62c8636b-4bc7-46d0-ac0a-d0872a494299" providerId="ADAL" clId="{4A1807DF-2D8D-457D-A7FF-64F216082C81}" dt="2018-05-01T12:22:38.603" v="8734" actId="20577"/>
          <ac:spMkLst>
            <pc:docMk/>
            <pc:sldMk cId="1999636801" sldId="275"/>
            <ac:spMk id="16" creationId="{4C566D0D-47E4-409B-936D-854A1AA19AAE}"/>
          </ac:spMkLst>
        </pc:spChg>
      </pc:sldChg>
      <pc:sldChg chg="addSp delSp modSp">
        <pc:chgData name="Christian Wegmann" userId="62c8636b-4bc7-46d0-ac0a-d0872a494299" providerId="ADAL" clId="{4A1807DF-2D8D-457D-A7FF-64F216082C81}" dt="2018-05-01T12:22:42.146" v="8736" actId="20577"/>
        <pc:sldMkLst>
          <pc:docMk/>
          <pc:sldMk cId="2443960458" sldId="276"/>
        </pc:sldMkLst>
        <pc:spChg chg="mod">
          <ac:chgData name="Christian Wegmann" userId="62c8636b-4bc7-46d0-ac0a-d0872a494299" providerId="ADAL" clId="{4A1807DF-2D8D-457D-A7FF-64F216082C81}" dt="2018-05-01T11:57:14.263" v="8511" actId="20577"/>
          <ac:spMkLst>
            <pc:docMk/>
            <pc:sldMk cId="2443960458" sldId="276"/>
            <ac:spMk id="3" creationId="{4BDA1AD3-B794-4323-A53B-11382068F431}"/>
          </ac:spMkLst>
        </pc:spChg>
        <pc:spChg chg="mod">
          <ac:chgData name="Christian Wegmann" userId="62c8636b-4bc7-46d0-ac0a-d0872a494299" providerId="ADAL" clId="{4A1807DF-2D8D-457D-A7FF-64F216082C81}" dt="2018-05-01T11:59:04.550" v="8564" actId="1076"/>
          <ac:spMkLst>
            <pc:docMk/>
            <pc:sldMk cId="2443960458" sldId="276"/>
            <ac:spMk id="6" creationId="{84A7C449-A863-4E90-B626-6F0998967350}"/>
          </ac:spMkLst>
        </pc:spChg>
        <pc:spChg chg="mod">
          <ac:chgData name="Christian Wegmann" userId="62c8636b-4bc7-46d0-ac0a-d0872a494299" providerId="ADAL" clId="{4A1807DF-2D8D-457D-A7FF-64F216082C81}" dt="2018-05-01T11:55:19.302" v="8420" actId="14100"/>
          <ac:spMkLst>
            <pc:docMk/>
            <pc:sldMk cId="2443960458" sldId="276"/>
            <ac:spMk id="8" creationId="{78D466B6-428B-4AC8-8E42-61071E9C83FA}"/>
          </ac:spMkLst>
        </pc:spChg>
        <pc:spChg chg="mod">
          <ac:chgData name="Christian Wegmann" userId="62c8636b-4bc7-46d0-ac0a-d0872a494299" providerId="ADAL" clId="{4A1807DF-2D8D-457D-A7FF-64F216082C81}" dt="2018-05-01T12:01:48.518" v="8591" actId="14100"/>
          <ac:spMkLst>
            <pc:docMk/>
            <pc:sldMk cId="2443960458" sldId="276"/>
            <ac:spMk id="10" creationId="{855D8C7B-9290-4898-9BFE-9008002B73B6}"/>
          </ac:spMkLst>
        </pc:spChg>
        <pc:spChg chg="mod">
          <ac:chgData name="Christian Wegmann" userId="62c8636b-4bc7-46d0-ac0a-d0872a494299" providerId="ADAL" clId="{4A1807DF-2D8D-457D-A7FF-64F216082C81}" dt="2018-05-01T12:01:43.550" v="8590" actId="1076"/>
          <ac:spMkLst>
            <pc:docMk/>
            <pc:sldMk cId="2443960458" sldId="276"/>
            <ac:spMk id="12" creationId="{8F73423C-900F-49F9-AD82-B6E5813A2F70}"/>
          </ac:spMkLst>
        </pc:spChg>
        <pc:spChg chg="mod">
          <ac:chgData name="Christian Wegmann" userId="62c8636b-4bc7-46d0-ac0a-d0872a494299" providerId="ADAL" clId="{4A1807DF-2D8D-457D-A7FF-64F216082C81}" dt="2018-05-01T12:01:43.550" v="8590" actId="1076"/>
          <ac:spMkLst>
            <pc:docMk/>
            <pc:sldMk cId="2443960458" sldId="276"/>
            <ac:spMk id="13" creationId="{4DC91538-85FE-42B2-A889-4A3CE3BAF8A8}"/>
          </ac:spMkLst>
        </pc:spChg>
        <pc:spChg chg="mod">
          <ac:chgData name="Christian Wegmann" userId="62c8636b-4bc7-46d0-ac0a-d0872a494299" providerId="ADAL" clId="{4A1807DF-2D8D-457D-A7FF-64F216082C81}" dt="2018-05-01T12:01:43.550" v="8590" actId="1076"/>
          <ac:spMkLst>
            <pc:docMk/>
            <pc:sldMk cId="2443960458" sldId="276"/>
            <ac:spMk id="14" creationId="{7EDCDC9D-5E8C-4E03-81AB-8046376A3E4F}"/>
          </ac:spMkLst>
        </pc:spChg>
        <pc:spChg chg="mod">
          <ac:chgData name="Christian Wegmann" userId="62c8636b-4bc7-46d0-ac0a-d0872a494299" providerId="ADAL" clId="{4A1807DF-2D8D-457D-A7FF-64F216082C81}" dt="2018-05-01T12:01:43.550" v="8590" actId="1076"/>
          <ac:spMkLst>
            <pc:docMk/>
            <pc:sldMk cId="2443960458" sldId="276"/>
            <ac:spMk id="15" creationId="{1F27884F-000F-456A-9487-8D262FB68416}"/>
          </ac:spMkLst>
        </pc:spChg>
        <pc:spChg chg="mod">
          <ac:chgData name="Christian Wegmann" userId="62c8636b-4bc7-46d0-ac0a-d0872a494299" providerId="ADAL" clId="{4A1807DF-2D8D-457D-A7FF-64F216082C81}" dt="2018-05-01T12:01:43.550" v="8590" actId="1076"/>
          <ac:spMkLst>
            <pc:docMk/>
            <pc:sldMk cId="2443960458" sldId="276"/>
            <ac:spMk id="16" creationId="{5DD693CA-0CB6-468E-AE9C-93A6CC7194D5}"/>
          </ac:spMkLst>
        </pc:spChg>
        <pc:spChg chg="mod">
          <ac:chgData name="Christian Wegmann" userId="62c8636b-4bc7-46d0-ac0a-d0872a494299" providerId="ADAL" clId="{4A1807DF-2D8D-457D-A7FF-64F216082C81}" dt="2018-05-01T12:01:43.550" v="8590" actId="1076"/>
          <ac:spMkLst>
            <pc:docMk/>
            <pc:sldMk cId="2443960458" sldId="276"/>
            <ac:spMk id="17" creationId="{20971463-9DD2-4FFA-BBE3-99BD44979566}"/>
          </ac:spMkLst>
        </pc:spChg>
        <pc:spChg chg="mod">
          <ac:chgData name="Christian Wegmann" userId="62c8636b-4bc7-46d0-ac0a-d0872a494299" providerId="ADAL" clId="{4A1807DF-2D8D-457D-A7FF-64F216082C81}" dt="2018-05-01T12:02:09.438" v="8595" actId="1076"/>
          <ac:spMkLst>
            <pc:docMk/>
            <pc:sldMk cId="2443960458" sldId="276"/>
            <ac:spMk id="19" creationId="{65054513-5C5E-4A30-9F6E-E56E71A1F4FF}"/>
          </ac:spMkLst>
        </pc:spChg>
        <pc:spChg chg="mod">
          <ac:chgData name="Christian Wegmann" userId="62c8636b-4bc7-46d0-ac0a-d0872a494299" providerId="ADAL" clId="{4A1807DF-2D8D-457D-A7FF-64F216082C81}" dt="2018-05-01T12:02:16.014" v="8597" actId="14100"/>
          <ac:spMkLst>
            <pc:docMk/>
            <pc:sldMk cId="2443960458" sldId="276"/>
            <ac:spMk id="20" creationId="{AB085412-FF1A-4D92-A598-9864B46C0ACB}"/>
          </ac:spMkLst>
        </pc:spChg>
        <pc:spChg chg="mod">
          <ac:chgData name="Christian Wegmann" userId="62c8636b-4bc7-46d0-ac0a-d0872a494299" providerId="ADAL" clId="{4A1807DF-2D8D-457D-A7FF-64F216082C81}" dt="2018-05-01T12:02:14.246" v="8596" actId="1076"/>
          <ac:spMkLst>
            <pc:docMk/>
            <pc:sldMk cId="2443960458" sldId="276"/>
            <ac:spMk id="21" creationId="{4D7EBDF3-DEA7-46A8-B9B7-7A4E49BC41DC}"/>
          </ac:spMkLst>
        </pc:spChg>
        <pc:spChg chg="mod">
          <ac:chgData name="Christian Wegmann" userId="62c8636b-4bc7-46d0-ac0a-d0872a494299" providerId="ADAL" clId="{4A1807DF-2D8D-457D-A7FF-64F216082C81}" dt="2018-05-01T12:02:31.470" v="8602" actId="14100"/>
          <ac:spMkLst>
            <pc:docMk/>
            <pc:sldMk cId="2443960458" sldId="276"/>
            <ac:spMk id="22" creationId="{BC89A872-724D-4409-84F6-DC39289CA166}"/>
          </ac:spMkLst>
        </pc:spChg>
        <pc:spChg chg="mod">
          <ac:chgData name="Christian Wegmann" userId="62c8636b-4bc7-46d0-ac0a-d0872a494299" providerId="ADAL" clId="{4A1807DF-2D8D-457D-A7FF-64F216082C81}" dt="2018-05-01T12:02:45.898" v="8608" actId="1076"/>
          <ac:spMkLst>
            <pc:docMk/>
            <pc:sldMk cId="2443960458" sldId="276"/>
            <ac:spMk id="23" creationId="{78250CB2-6E48-4F28-B8B3-739EDD1F9C5C}"/>
          </ac:spMkLst>
        </pc:spChg>
        <pc:spChg chg="mod">
          <ac:chgData name="Christian Wegmann" userId="62c8636b-4bc7-46d0-ac0a-d0872a494299" providerId="ADAL" clId="{4A1807DF-2D8D-457D-A7FF-64F216082C81}" dt="2018-05-01T12:02:45.898" v="8608" actId="1076"/>
          <ac:spMkLst>
            <pc:docMk/>
            <pc:sldMk cId="2443960458" sldId="276"/>
            <ac:spMk id="24" creationId="{70EE6506-FCBE-4550-95BE-F4B50DD3F114}"/>
          </ac:spMkLst>
        </pc:spChg>
        <pc:spChg chg="mod">
          <ac:chgData name="Christian Wegmann" userId="62c8636b-4bc7-46d0-ac0a-d0872a494299" providerId="ADAL" clId="{4A1807DF-2D8D-457D-A7FF-64F216082C81}" dt="2018-05-01T12:02:45.898" v="8608" actId="1076"/>
          <ac:spMkLst>
            <pc:docMk/>
            <pc:sldMk cId="2443960458" sldId="276"/>
            <ac:spMk id="25" creationId="{CD7EF41B-F94E-4573-BEBC-9C552A1467A3}"/>
          </ac:spMkLst>
        </pc:spChg>
        <pc:spChg chg="mod">
          <ac:chgData name="Christian Wegmann" userId="62c8636b-4bc7-46d0-ac0a-d0872a494299" providerId="ADAL" clId="{4A1807DF-2D8D-457D-A7FF-64F216082C81}" dt="2018-05-01T12:02:45.898" v="8608" actId="1076"/>
          <ac:spMkLst>
            <pc:docMk/>
            <pc:sldMk cId="2443960458" sldId="276"/>
            <ac:spMk id="26" creationId="{ADAB0931-4BE9-46A1-98E4-E6CCDEFE0236}"/>
          </ac:spMkLst>
        </pc:spChg>
        <pc:spChg chg="mod">
          <ac:chgData name="Christian Wegmann" userId="62c8636b-4bc7-46d0-ac0a-d0872a494299" providerId="ADAL" clId="{4A1807DF-2D8D-457D-A7FF-64F216082C81}" dt="2018-05-01T12:02:45.898" v="8608" actId="1076"/>
          <ac:spMkLst>
            <pc:docMk/>
            <pc:sldMk cId="2443960458" sldId="276"/>
            <ac:spMk id="27" creationId="{A15F4C3F-A913-404B-8380-6061AE4FAB83}"/>
          </ac:spMkLst>
        </pc:spChg>
        <pc:spChg chg="mod">
          <ac:chgData name="Christian Wegmann" userId="62c8636b-4bc7-46d0-ac0a-d0872a494299" providerId="ADAL" clId="{4A1807DF-2D8D-457D-A7FF-64F216082C81}" dt="2018-05-01T12:02:45.898" v="8608" actId="1076"/>
          <ac:spMkLst>
            <pc:docMk/>
            <pc:sldMk cId="2443960458" sldId="276"/>
            <ac:spMk id="28" creationId="{CFC53998-DEAA-4242-9898-70FA134C690E}"/>
          </ac:spMkLst>
        </pc:spChg>
        <pc:spChg chg="mod">
          <ac:chgData name="Christian Wegmann" userId="62c8636b-4bc7-46d0-ac0a-d0872a494299" providerId="ADAL" clId="{4A1807DF-2D8D-457D-A7FF-64F216082C81}" dt="2018-05-01T12:02:45.898" v="8608" actId="1076"/>
          <ac:spMkLst>
            <pc:docMk/>
            <pc:sldMk cId="2443960458" sldId="276"/>
            <ac:spMk id="29" creationId="{7290C3A1-7481-4D5C-A8F7-D00BF813C964}"/>
          </ac:spMkLst>
        </pc:spChg>
        <pc:spChg chg="mod">
          <ac:chgData name="Christian Wegmann" userId="62c8636b-4bc7-46d0-ac0a-d0872a494299" providerId="ADAL" clId="{4A1807DF-2D8D-457D-A7FF-64F216082C81}" dt="2018-05-01T12:02:37.118" v="8604" actId="1076"/>
          <ac:spMkLst>
            <pc:docMk/>
            <pc:sldMk cId="2443960458" sldId="276"/>
            <ac:spMk id="30" creationId="{757EA08E-59A1-4370-8F56-1CEDAD07632A}"/>
          </ac:spMkLst>
        </pc:spChg>
        <pc:spChg chg="mod">
          <ac:chgData name="Christian Wegmann" userId="62c8636b-4bc7-46d0-ac0a-d0872a494299" providerId="ADAL" clId="{4A1807DF-2D8D-457D-A7FF-64F216082C81}" dt="2018-05-01T12:02:43.087" v="8607" actId="1076"/>
          <ac:spMkLst>
            <pc:docMk/>
            <pc:sldMk cId="2443960458" sldId="276"/>
            <ac:spMk id="31" creationId="{EBFF94E3-18DE-49D0-98BB-1F29FEDB0155}"/>
          </ac:spMkLst>
        </pc:spChg>
        <pc:spChg chg="mod">
          <ac:chgData name="Christian Wegmann" userId="62c8636b-4bc7-46d0-ac0a-d0872a494299" providerId="ADAL" clId="{4A1807DF-2D8D-457D-A7FF-64F216082C81}" dt="2018-05-01T12:02:09.438" v="8595" actId="1076"/>
          <ac:spMkLst>
            <pc:docMk/>
            <pc:sldMk cId="2443960458" sldId="276"/>
            <ac:spMk id="34" creationId="{5FF25084-1678-4D6C-9F45-8A7AE44FEE40}"/>
          </ac:spMkLst>
        </pc:spChg>
        <pc:spChg chg="mod">
          <ac:chgData name="Christian Wegmann" userId="62c8636b-4bc7-46d0-ac0a-d0872a494299" providerId="ADAL" clId="{4A1807DF-2D8D-457D-A7FF-64F216082C81}" dt="2018-05-01T12:02:09.438" v="8595" actId="1076"/>
          <ac:spMkLst>
            <pc:docMk/>
            <pc:sldMk cId="2443960458" sldId="276"/>
            <ac:spMk id="35" creationId="{14D4DAF0-E985-46B9-A43E-0FC93EA9850C}"/>
          </ac:spMkLst>
        </pc:spChg>
        <pc:spChg chg="mod">
          <ac:chgData name="Christian Wegmann" userId="62c8636b-4bc7-46d0-ac0a-d0872a494299" providerId="ADAL" clId="{4A1807DF-2D8D-457D-A7FF-64F216082C81}" dt="2018-05-01T12:02:09.438" v="8595" actId="1076"/>
          <ac:spMkLst>
            <pc:docMk/>
            <pc:sldMk cId="2443960458" sldId="276"/>
            <ac:spMk id="36" creationId="{487627D8-E1D6-458E-AE0D-0D68FE5F4824}"/>
          </ac:spMkLst>
        </pc:spChg>
        <pc:spChg chg="mod">
          <ac:chgData name="Christian Wegmann" userId="62c8636b-4bc7-46d0-ac0a-d0872a494299" providerId="ADAL" clId="{4A1807DF-2D8D-457D-A7FF-64F216082C81}" dt="2018-05-01T12:02:09.438" v="8595" actId="1076"/>
          <ac:spMkLst>
            <pc:docMk/>
            <pc:sldMk cId="2443960458" sldId="276"/>
            <ac:spMk id="37" creationId="{56F19C79-6E57-488B-BFD2-2F6C188D06BB}"/>
          </ac:spMkLst>
        </pc:spChg>
        <pc:spChg chg="mod">
          <ac:chgData name="Christian Wegmann" userId="62c8636b-4bc7-46d0-ac0a-d0872a494299" providerId="ADAL" clId="{4A1807DF-2D8D-457D-A7FF-64F216082C81}" dt="2018-05-01T12:02:09.438" v="8595" actId="1076"/>
          <ac:spMkLst>
            <pc:docMk/>
            <pc:sldMk cId="2443960458" sldId="276"/>
            <ac:spMk id="38" creationId="{27437101-7D2A-47A8-A180-914D2434F228}"/>
          </ac:spMkLst>
        </pc:spChg>
        <pc:spChg chg="mod">
          <ac:chgData name="Christian Wegmann" userId="62c8636b-4bc7-46d0-ac0a-d0872a494299" providerId="ADAL" clId="{4A1807DF-2D8D-457D-A7FF-64F216082C81}" dt="2018-05-01T12:02:09.438" v="8595" actId="1076"/>
          <ac:spMkLst>
            <pc:docMk/>
            <pc:sldMk cId="2443960458" sldId="276"/>
            <ac:spMk id="39" creationId="{5B35A1D1-4A9D-47DD-8409-2E9956A43848}"/>
          </ac:spMkLst>
        </pc:spChg>
        <pc:spChg chg="mod">
          <ac:chgData name="Christian Wegmann" userId="62c8636b-4bc7-46d0-ac0a-d0872a494299" providerId="ADAL" clId="{4A1807DF-2D8D-457D-A7FF-64F216082C81}" dt="2018-05-01T12:02:00.437" v="8593" actId="1076"/>
          <ac:spMkLst>
            <pc:docMk/>
            <pc:sldMk cId="2443960458" sldId="276"/>
            <ac:spMk id="41" creationId="{7489DF2E-D76D-4905-A508-B24A7FAAD115}"/>
          </ac:spMkLst>
        </pc:spChg>
        <pc:spChg chg="mod">
          <ac:chgData name="Christian Wegmann" userId="62c8636b-4bc7-46d0-ac0a-d0872a494299" providerId="ADAL" clId="{4A1807DF-2D8D-457D-A7FF-64F216082C81}" dt="2018-05-01T12:02:51.406" v="8609" actId="14100"/>
          <ac:spMkLst>
            <pc:docMk/>
            <pc:sldMk cId="2443960458" sldId="276"/>
            <ac:spMk id="42" creationId="{E9A9C3CF-102B-4317-9E6A-87E0CA8DAD3A}"/>
          </ac:spMkLst>
        </pc:spChg>
        <pc:spChg chg="del">
          <ac:chgData name="Christian Wegmann" userId="62c8636b-4bc7-46d0-ac0a-d0872a494299" providerId="ADAL" clId="{4A1807DF-2D8D-457D-A7FF-64F216082C81}" dt="2018-05-01T12:22:41.656" v="8735" actId="478"/>
          <ac:spMkLst>
            <pc:docMk/>
            <pc:sldMk cId="2443960458" sldId="276"/>
            <ac:spMk id="43" creationId="{79711018-E175-45B5-9C14-B67504B98F1F}"/>
          </ac:spMkLst>
        </pc:spChg>
        <pc:spChg chg="add mod">
          <ac:chgData name="Christian Wegmann" userId="62c8636b-4bc7-46d0-ac0a-d0872a494299" providerId="ADAL" clId="{4A1807DF-2D8D-457D-A7FF-64F216082C81}" dt="2018-05-01T12:01:53.942" v="8592" actId="1076"/>
          <ac:spMkLst>
            <pc:docMk/>
            <pc:sldMk cId="2443960458" sldId="276"/>
            <ac:spMk id="44" creationId="{837391FA-76B9-4CD8-9581-5039B0830CFB}"/>
          </ac:spMkLst>
        </pc:spChg>
        <pc:spChg chg="add mod">
          <ac:chgData name="Christian Wegmann" userId="62c8636b-4bc7-46d0-ac0a-d0872a494299" providerId="ADAL" clId="{4A1807DF-2D8D-457D-A7FF-64F216082C81}" dt="2018-05-01T12:01:53.942" v="8592" actId="1076"/>
          <ac:spMkLst>
            <pc:docMk/>
            <pc:sldMk cId="2443960458" sldId="276"/>
            <ac:spMk id="45" creationId="{29FB38C4-6341-4A2A-BFB7-9B3DAA9F5C2A}"/>
          </ac:spMkLst>
        </pc:spChg>
        <pc:spChg chg="add mod">
          <ac:chgData name="Christian Wegmann" userId="62c8636b-4bc7-46d0-ac0a-d0872a494299" providerId="ADAL" clId="{4A1807DF-2D8D-457D-A7FF-64F216082C81}" dt="2018-05-01T12:01:53.942" v="8592" actId="1076"/>
          <ac:spMkLst>
            <pc:docMk/>
            <pc:sldMk cId="2443960458" sldId="276"/>
            <ac:spMk id="46" creationId="{D73A7CF5-2283-4FD7-ADAF-CC38635408DD}"/>
          </ac:spMkLst>
        </pc:spChg>
        <pc:spChg chg="add mod">
          <ac:chgData name="Christian Wegmann" userId="62c8636b-4bc7-46d0-ac0a-d0872a494299" providerId="ADAL" clId="{4A1807DF-2D8D-457D-A7FF-64F216082C81}" dt="2018-05-01T12:01:53.942" v="8592" actId="1076"/>
          <ac:spMkLst>
            <pc:docMk/>
            <pc:sldMk cId="2443960458" sldId="276"/>
            <ac:spMk id="47" creationId="{D4D84086-D394-4E97-B69D-849EFD7DF52D}"/>
          </ac:spMkLst>
        </pc:spChg>
        <pc:spChg chg="add mod">
          <ac:chgData name="Christian Wegmann" userId="62c8636b-4bc7-46d0-ac0a-d0872a494299" providerId="ADAL" clId="{4A1807DF-2D8D-457D-A7FF-64F216082C81}" dt="2018-05-01T12:01:53.942" v="8592" actId="1076"/>
          <ac:spMkLst>
            <pc:docMk/>
            <pc:sldMk cId="2443960458" sldId="276"/>
            <ac:spMk id="48" creationId="{A9C4C485-04BC-4912-B689-3D58E5AE6455}"/>
          </ac:spMkLst>
        </pc:spChg>
        <pc:spChg chg="add mod">
          <ac:chgData name="Christian Wegmann" userId="62c8636b-4bc7-46d0-ac0a-d0872a494299" providerId="ADAL" clId="{4A1807DF-2D8D-457D-A7FF-64F216082C81}" dt="2018-05-01T12:01:53.942" v="8592" actId="1076"/>
          <ac:spMkLst>
            <pc:docMk/>
            <pc:sldMk cId="2443960458" sldId="276"/>
            <ac:spMk id="49" creationId="{EF64A461-6393-4FAB-8C24-61A29F8D0800}"/>
          </ac:spMkLst>
        </pc:spChg>
        <pc:spChg chg="add mod">
          <ac:chgData name="Christian Wegmann" userId="62c8636b-4bc7-46d0-ac0a-d0872a494299" providerId="ADAL" clId="{4A1807DF-2D8D-457D-A7FF-64F216082C81}" dt="2018-05-01T12:03:07.675" v="8612" actId="20577"/>
          <ac:spMkLst>
            <pc:docMk/>
            <pc:sldMk cId="2443960458" sldId="276"/>
            <ac:spMk id="50" creationId="{36FCA093-8C3C-4845-A2E9-9175E5986F92}"/>
          </ac:spMkLst>
        </pc:spChg>
        <pc:spChg chg="add">
          <ac:chgData name="Christian Wegmann" userId="62c8636b-4bc7-46d0-ac0a-d0872a494299" providerId="ADAL" clId="{4A1807DF-2D8D-457D-A7FF-64F216082C81}" dt="2018-05-01T12:22:42.146" v="8736" actId="20577"/>
          <ac:spMkLst>
            <pc:docMk/>
            <pc:sldMk cId="2443960458" sldId="276"/>
            <ac:spMk id="51" creationId="{51D0432C-CF85-4466-B08F-5B9513B6C6B8}"/>
          </ac:spMkLst>
        </pc:spChg>
        <pc:graphicFrameChg chg="add del mod">
          <ac:chgData name="Christian Wegmann" userId="62c8636b-4bc7-46d0-ac0a-d0872a494299" providerId="ADAL" clId="{4A1807DF-2D8D-457D-A7FF-64F216082C81}" dt="2018-05-01T11:59:44.597" v="8572" actId="20577"/>
          <ac:graphicFrameMkLst>
            <pc:docMk/>
            <pc:sldMk cId="2443960458" sldId="276"/>
            <ac:graphicFrameMk id="2" creationId="{FF607618-C4DD-48C2-827D-3415C0ECECE1}"/>
          </ac:graphicFrameMkLst>
        </pc:graphicFrameChg>
        <pc:graphicFrameChg chg="mod modGraphic">
          <ac:chgData name="Christian Wegmann" userId="62c8636b-4bc7-46d0-ac0a-d0872a494299" providerId="ADAL" clId="{4A1807DF-2D8D-457D-A7FF-64F216082C81}" dt="2018-05-01T12:01:18.963" v="8588" actId="20577"/>
          <ac:graphicFrameMkLst>
            <pc:docMk/>
            <pc:sldMk cId="2443960458" sldId="276"/>
            <ac:graphicFrameMk id="4" creationId="{2F95A187-EBCB-4451-8EA0-EAB1836F935F}"/>
          </ac:graphicFrameMkLst>
        </pc:graphicFrameChg>
        <pc:graphicFrameChg chg="add del mod">
          <ac:chgData name="Christian Wegmann" userId="62c8636b-4bc7-46d0-ac0a-d0872a494299" providerId="ADAL" clId="{4A1807DF-2D8D-457D-A7FF-64F216082C81}" dt="2018-05-01T11:59:57.537" v="8575" actId="20577"/>
          <ac:graphicFrameMkLst>
            <pc:docMk/>
            <pc:sldMk cId="2443960458" sldId="276"/>
            <ac:graphicFrameMk id="11" creationId="{29C89B57-9E87-4D52-9DAF-C67527F731FF}"/>
          </ac:graphicFrameMkLst>
        </pc:graphicFrameChg>
        <pc:graphicFrameChg chg="add del mod">
          <ac:chgData name="Christian Wegmann" userId="62c8636b-4bc7-46d0-ac0a-d0872a494299" providerId="ADAL" clId="{4A1807DF-2D8D-457D-A7FF-64F216082C81}" dt="2018-05-01T12:00:16.646" v="8580" actId="20577"/>
          <ac:graphicFrameMkLst>
            <pc:docMk/>
            <pc:sldMk cId="2443960458" sldId="276"/>
            <ac:graphicFrameMk id="32" creationId="{D9BC6A61-DE22-4EBD-B845-1900CE533603}"/>
          </ac:graphicFrameMkLst>
        </pc:graphicFrameChg>
      </pc:sldChg>
      <pc:sldChg chg="addSp delSp">
        <pc:chgData name="Christian Wegmann" userId="62c8636b-4bc7-46d0-ac0a-d0872a494299" providerId="ADAL" clId="{4A1807DF-2D8D-457D-A7FF-64F216082C81}" dt="2018-05-01T12:22:44.604" v="8738" actId="20577"/>
        <pc:sldMkLst>
          <pc:docMk/>
          <pc:sldMk cId="253927098" sldId="277"/>
        </pc:sldMkLst>
        <pc:spChg chg="del">
          <ac:chgData name="Christian Wegmann" userId="62c8636b-4bc7-46d0-ac0a-d0872a494299" providerId="ADAL" clId="{4A1807DF-2D8D-457D-A7FF-64F216082C81}" dt="2018-05-01T12:22:44.376" v="8737" actId="478"/>
          <ac:spMkLst>
            <pc:docMk/>
            <pc:sldMk cId="253927098" sldId="277"/>
            <ac:spMk id="18" creationId="{55B0C909-22CE-46E9-B447-21F6368266A2}"/>
          </ac:spMkLst>
        </pc:spChg>
        <pc:spChg chg="add">
          <ac:chgData name="Christian Wegmann" userId="62c8636b-4bc7-46d0-ac0a-d0872a494299" providerId="ADAL" clId="{4A1807DF-2D8D-457D-A7FF-64F216082C81}" dt="2018-05-01T12:22:44.604" v="8738" actId="20577"/>
          <ac:spMkLst>
            <pc:docMk/>
            <pc:sldMk cId="253927098" sldId="277"/>
            <ac:spMk id="19" creationId="{54B7FA9C-859B-4E91-942E-498605C466F8}"/>
          </ac:spMkLst>
        </pc:spChg>
      </pc:sldChg>
      <pc:sldChg chg="addSp delSp modSp">
        <pc:chgData name="Christian Wegmann" userId="62c8636b-4bc7-46d0-ac0a-d0872a494299" providerId="ADAL" clId="{4A1807DF-2D8D-457D-A7FF-64F216082C81}" dt="2018-05-01T12:23:01.795" v="8741" actId="20577"/>
        <pc:sldMkLst>
          <pc:docMk/>
          <pc:sldMk cId="3823920767" sldId="284"/>
        </pc:sldMkLst>
        <pc:spChg chg="mod">
          <ac:chgData name="Christian Wegmann" userId="62c8636b-4bc7-46d0-ac0a-d0872a494299" providerId="ADAL" clId="{4A1807DF-2D8D-457D-A7FF-64F216082C81}" dt="2018-05-01T09:52:57.930" v="3941" actId="1076"/>
          <ac:spMkLst>
            <pc:docMk/>
            <pc:sldMk cId="3823920767" sldId="284"/>
            <ac:spMk id="4" creationId="{A2113758-989A-4F37-A0BD-E35FD20BECF8}"/>
          </ac:spMkLst>
        </pc:spChg>
        <pc:spChg chg="del">
          <ac:chgData name="Christian Wegmann" userId="62c8636b-4bc7-46d0-ac0a-d0872a494299" providerId="ADAL" clId="{4A1807DF-2D8D-457D-A7FF-64F216082C81}" dt="2018-05-01T12:23:01.327" v="8740" actId="478"/>
          <ac:spMkLst>
            <pc:docMk/>
            <pc:sldMk cId="3823920767" sldId="284"/>
            <ac:spMk id="7" creationId="{2C1C9D39-4E53-4EDC-9D47-C90896492E0C}"/>
          </ac:spMkLst>
        </pc:spChg>
        <pc:spChg chg="add">
          <ac:chgData name="Christian Wegmann" userId="62c8636b-4bc7-46d0-ac0a-d0872a494299" providerId="ADAL" clId="{4A1807DF-2D8D-457D-A7FF-64F216082C81}" dt="2018-05-01T12:23:01.795" v="8741" actId="20577"/>
          <ac:spMkLst>
            <pc:docMk/>
            <pc:sldMk cId="3823920767" sldId="284"/>
            <ac:spMk id="8" creationId="{3DA8C923-9CC2-4802-B7C2-8C37BFD6C012}"/>
          </ac:spMkLst>
        </pc:spChg>
        <pc:graphicFrameChg chg="mod modGraphic">
          <ac:chgData name="Christian Wegmann" userId="62c8636b-4bc7-46d0-ac0a-d0872a494299" providerId="ADAL" clId="{4A1807DF-2D8D-457D-A7FF-64F216082C81}" dt="2018-05-01T12:22:59.050" v="8739" actId="2165"/>
          <ac:graphicFrameMkLst>
            <pc:docMk/>
            <pc:sldMk cId="3823920767" sldId="284"/>
            <ac:graphicFrameMk id="5" creationId="{A0540F44-BF29-4AEA-81FD-13AEADBA09EB}"/>
          </ac:graphicFrameMkLst>
        </pc:graphicFrameChg>
        <pc:cxnChg chg="mod">
          <ac:chgData name="Christian Wegmann" userId="62c8636b-4bc7-46d0-ac0a-d0872a494299" providerId="ADAL" clId="{4A1807DF-2D8D-457D-A7FF-64F216082C81}" dt="2018-05-01T09:52:59.626" v="3942" actId="1076"/>
          <ac:cxnSpMkLst>
            <pc:docMk/>
            <pc:sldMk cId="3823920767" sldId="284"/>
            <ac:cxnSpMk id="6" creationId="{15D6CEAE-70AD-4F75-94B5-77ECDD9E51B0}"/>
          </ac:cxnSpMkLst>
        </pc:cxnChg>
      </pc:sldChg>
      <pc:sldChg chg="addSp delSp modSp">
        <pc:chgData name="Christian Wegmann" userId="62c8636b-4bc7-46d0-ac0a-d0872a494299" providerId="ADAL" clId="{4A1807DF-2D8D-457D-A7FF-64F216082C81}" dt="2018-05-01T12:23:04.244" v="8743" actId="20577"/>
        <pc:sldMkLst>
          <pc:docMk/>
          <pc:sldMk cId="232588117" sldId="285"/>
        </pc:sldMkLst>
        <pc:spChg chg="del">
          <ac:chgData name="Christian Wegmann" userId="62c8636b-4bc7-46d0-ac0a-d0872a494299" providerId="ADAL" clId="{4A1807DF-2D8D-457D-A7FF-64F216082C81}" dt="2018-05-01T12:23:04.046" v="8742" actId="478"/>
          <ac:spMkLst>
            <pc:docMk/>
            <pc:sldMk cId="232588117" sldId="285"/>
            <ac:spMk id="9" creationId="{C0FDD5F5-8470-464C-9728-9BE4B9B1E8B0}"/>
          </ac:spMkLst>
        </pc:spChg>
        <pc:spChg chg="add">
          <ac:chgData name="Christian Wegmann" userId="62c8636b-4bc7-46d0-ac0a-d0872a494299" providerId="ADAL" clId="{4A1807DF-2D8D-457D-A7FF-64F216082C81}" dt="2018-05-01T12:23:04.244" v="8743" actId="20577"/>
          <ac:spMkLst>
            <pc:docMk/>
            <pc:sldMk cId="232588117" sldId="285"/>
            <ac:spMk id="10" creationId="{16CE3E5C-335D-4067-833B-11EBF370A2DE}"/>
          </ac:spMkLst>
        </pc:spChg>
        <pc:graphicFrameChg chg="mod modGraphic">
          <ac:chgData name="Christian Wegmann" userId="62c8636b-4bc7-46d0-ac0a-d0872a494299" providerId="ADAL" clId="{4A1807DF-2D8D-457D-A7FF-64F216082C81}" dt="2018-05-01T10:03:00.622" v="4211" actId="113"/>
          <ac:graphicFrameMkLst>
            <pc:docMk/>
            <pc:sldMk cId="232588117" sldId="285"/>
            <ac:graphicFrameMk id="7" creationId="{B9361055-3B79-4879-BB5D-93DC2481D3AE}"/>
          </ac:graphicFrameMkLst>
        </pc:graphicFrameChg>
      </pc:sldChg>
      <pc:sldChg chg="addSp delSp">
        <pc:chgData name="Christian Wegmann" userId="62c8636b-4bc7-46d0-ac0a-d0872a494299" providerId="ADAL" clId="{4A1807DF-2D8D-457D-A7FF-64F216082C81}" dt="2018-05-01T12:23:10.220" v="8747" actId="20577"/>
        <pc:sldMkLst>
          <pc:docMk/>
          <pc:sldMk cId="841303779" sldId="286"/>
        </pc:sldMkLst>
        <pc:spChg chg="del">
          <ac:chgData name="Christian Wegmann" userId="62c8636b-4bc7-46d0-ac0a-d0872a494299" providerId="ADAL" clId="{4A1807DF-2D8D-457D-A7FF-64F216082C81}" dt="2018-05-01T12:23:09.498" v="8746" actId="478"/>
          <ac:spMkLst>
            <pc:docMk/>
            <pc:sldMk cId="841303779" sldId="286"/>
            <ac:spMk id="7" creationId="{AE2DB276-85AC-4389-A6EE-665693B154F4}"/>
          </ac:spMkLst>
        </pc:spChg>
        <pc:spChg chg="add">
          <ac:chgData name="Christian Wegmann" userId="62c8636b-4bc7-46d0-ac0a-d0872a494299" providerId="ADAL" clId="{4A1807DF-2D8D-457D-A7FF-64F216082C81}" dt="2018-05-01T12:23:10.220" v="8747" actId="20577"/>
          <ac:spMkLst>
            <pc:docMk/>
            <pc:sldMk cId="841303779" sldId="286"/>
            <ac:spMk id="8" creationId="{7FC1052B-C05B-4702-8B0C-69A711D5BEEE}"/>
          </ac:spMkLst>
        </pc:spChg>
      </pc:sldChg>
      <pc:sldChg chg="addSp">
        <pc:chgData name="Christian Wegmann" userId="62c8636b-4bc7-46d0-ac0a-d0872a494299" providerId="ADAL" clId="{4A1807DF-2D8D-457D-A7FF-64F216082C81}" dt="2018-05-01T12:23:21.585" v="8748" actId="20577"/>
        <pc:sldMkLst>
          <pc:docMk/>
          <pc:sldMk cId="3563594562" sldId="287"/>
        </pc:sldMkLst>
        <pc:spChg chg="add">
          <ac:chgData name="Christian Wegmann" userId="62c8636b-4bc7-46d0-ac0a-d0872a494299" providerId="ADAL" clId="{4A1807DF-2D8D-457D-A7FF-64F216082C81}" dt="2018-05-01T12:23:21.585" v="8748" actId="20577"/>
          <ac:spMkLst>
            <pc:docMk/>
            <pc:sldMk cId="3563594562" sldId="287"/>
            <ac:spMk id="5" creationId="{15DD6D6A-3606-4FFD-851D-A38A1AE50B4B}"/>
          </ac:spMkLst>
        </pc:spChg>
      </pc:sldChg>
      <pc:sldChg chg="addSp">
        <pc:chgData name="Christian Wegmann" userId="62c8636b-4bc7-46d0-ac0a-d0872a494299" providerId="ADAL" clId="{4A1807DF-2D8D-457D-A7FF-64F216082C81}" dt="2018-05-01T12:23:23.438" v="8749" actId="20577"/>
        <pc:sldMkLst>
          <pc:docMk/>
          <pc:sldMk cId="2169022151" sldId="288"/>
        </pc:sldMkLst>
        <pc:spChg chg="add">
          <ac:chgData name="Christian Wegmann" userId="62c8636b-4bc7-46d0-ac0a-d0872a494299" providerId="ADAL" clId="{4A1807DF-2D8D-457D-A7FF-64F216082C81}" dt="2018-05-01T12:23:23.438" v="8749" actId="20577"/>
          <ac:spMkLst>
            <pc:docMk/>
            <pc:sldMk cId="2169022151" sldId="288"/>
            <ac:spMk id="5" creationId="{91347DA8-28C7-446E-9853-A3586B59C1E0}"/>
          </ac:spMkLst>
        </pc:spChg>
      </pc:sldChg>
      <pc:sldChg chg="addSp">
        <pc:chgData name="Christian Wegmann" userId="62c8636b-4bc7-46d0-ac0a-d0872a494299" providerId="ADAL" clId="{4A1807DF-2D8D-457D-A7FF-64F216082C81}" dt="2018-05-01T12:23:26.254" v="8751" actId="20577"/>
        <pc:sldMkLst>
          <pc:docMk/>
          <pc:sldMk cId="1258053538" sldId="289"/>
        </pc:sldMkLst>
        <pc:spChg chg="add">
          <ac:chgData name="Christian Wegmann" userId="62c8636b-4bc7-46d0-ac0a-d0872a494299" providerId="ADAL" clId="{4A1807DF-2D8D-457D-A7FF-64F216082C81}" dt="2018-05-01T12:23:26.254" v="8751" actId="20577"/>
          <ac:spMkLst>
            <pc:docMk/>
            <pc:sldMk cId="1258053538" sldId="289"/>
            <ac:spMk id="5" creationId="{A3A7DE5E-49C6-4C15-8136-57740CF70FFF}"/>
          </ac:spMkLst>
        </pc:spChg>
      </pc:sldChg>
      <pc:sldChg chg="addSp">
        <pc:chgData name="Christian Wegmann" userId="62c8636b-4bc7-46d0-ac0a-d0872a494299" providerId="ADAL" clId="{4A1807DF-2D8D-457D-A7FF-64F216082C81}" dt="2018-05-01T12:23:27.794" v="8752" actId="20577"/>
        <pc:sldMkLst>
          <pc:docMk/>
          <pc:sldMk cId="1768666544" sldId="290"/>
        </pc:sldMkLst>
        <pc:spChg chg="add">
          <ac:chgData name="Christian Wegmann" userId="62c8636b-4bc7-46d0-ac0a-d0872a494299" providerId="ADAL" clId="{4A1807DF-2D8D-457D-A7FF-64F216082C81}" dt="2018-05-01T12:23:27.794" v="8752" actId="20577"/>
          <ac:spMkLst>
            <pc:docMk/>
            <pc:sldMk cId="1768666544" sldId="290"/>
            <ac:spMk id="5" creationId="{1BCC35D8-C596-4E38-BE30-38A2FE679952}"/>
          </ac:spMkLst>
        </pc:spChg>
      </pc:sldChg>
      <pc:sldChg chg="addSp">
        <pc:chgData name="Christian Wegmann" userId="62c8636b-4bc7-46d0-ac0a-d0872a494299" providerId="ADAL" clId="{4A1807DF-2D8D-457D-A7FF-64F216082C81}" dt="2018-05-01T12:23:29.461" v="8753" actId="20577"/>
        <pc:sldMkLst>
          <pc:docMk/>
          <pc:sldMk cId="1585814644" sldId="291"/>
        </pc:sldMkLst>
        <pc:spChg chg="add">
          <ac:chgData name="Christian Wegmann" userId="62c8636b-4bc7-46d0-ac0a-d0872a494299" providerId="ADAL" clId="{4A1807DF-2D8D-457D-A7FF-64F216082C81}" dt="2018-05-01T12:23:29.461" v="8753" actId="20577"/>
          <ac:spMkLst>
            <pc:docMk/>
            <pc:sldMk cId="1585814644" sldId="291"/>
            <ac:spMk id="5" creationId="{91A78192-2988-4D8B-9C87-ED79418798FD}"/>
          </ac:spMkLst>
        </pc:spChg>
      </pc:sldChg>
      <pc:sldChg chg="addSp">
        <pc:chgData name="Christian Wegmann" userId="62c8636b-4bc7-46d0-ac0a-d0872a494299" providerId="ADAL" clId="{4A1807DF-2D8D-457D-A7FF-64F216082C81}" dt="2018-05-01T12:23:31.048" v="8754" actId="20577"/>
        <pc:sldMkLst>
          <pc:docMk/>
          <pc:sldMk cId="2549635613" sldId="292"/>
        </pc:sldMkLst>
        <pc:spChg chg="add">
          <ac:chgData name="Christian Wegmann" userId="62c8636b-4bc7-46d0-ac0a-d0872a494299" providerId="ADAL" clId="{4A1807DF-2D8D-457D-A7FF-64F216082C81}" dt="2018-05-01T12:23:31.048" v="8754" actId="20577"/>
          <ac:spMkLst>
            <pc:docMk/>
            <pc:sldMk cId="2549635613" sldId="292"/>
            <ac:spMk id="7" creationId="{1D8B143E-1D0A-45DA-B8AB-CCA03621A93B}"/>
          </ac:spMkLst>
        </pc:spChg>
      </pc:sldChg>
      <pc:sldChg chg="addSp delSp modSp">
        <pc:chgData name="Christian Wegmann" userId="62c8636b-4bc7-46d0-ac0a-d0872a494299" providerId="ADAL" clId="{4A1807DF-2D8D-457D-A7FF-64F216082C81}" dt="2018-05-01T12:21:26.745" v="8699" actId="20577"/>
        <pc:sldMkLst>
          <pc:docMk/>
          <pc:sldMk cId="3279422869" sldId="297"/>
        </pc:sldMkLst>
        <pc:spChg chg="mod">
          <ac:chgData name="Christian Wegmann" userId="62c8636b-4bc7-46d0-ac0a-d0872a494299" providerId="ADAL" clId="{4A1807DF-2D8D-457D-A7FF-64F216082C81}" dt="2018-05-01T06:28:15.957" v="58" actId="1076"/>
          <ac:spMkLst>
            <pc:docMk/>
            <pc:sldMk cId="3279422869" sldId="297"/>
            <ac:spMk id="19" creationId="{C1A586EA-C37F-4B32-9A95-7CD06DBAEC28}"/>
          </ac:spMkLst>
        </pc:spChg>
        <pc:spChg chg="del">
          <ac:chgData name="Christian Wegmann" userId="62c8636b-4bc7-46d0-ac0a-d0872a494299" providerId="ADAL" clId="{4A1807DF-2D8D-457D-A7FF-64F216082C81}" dt="2018-05-01T12:20:22.381" v="8673" actId="478"/>
          <ac:spMkLst>
            <pc:docMk/>
            <pc:sldMk cId="3279422869" sldId="297"/>
            <ac:spMk id="86" creationId="{8E9BBA6E-CEBB-4736-A0EC-A5DB950BD5BB}"/>
          </ac:spMkLst>
        </pc:spChg>
        <pc:spChg chg="add del mod">
          <ac:chgData name="Christian Wegmann" userId="62c8636b-4bc7-46d0-ac0a-d0872a494299" providerId="ADAL" clId="{4A1807DF-2D8D-457D-A7FF-64F216082C81}" dt="2018-05-01T12:21:26.745" v="8699" actId="20577"/>
          <ac:spMkLst>
            <pc:docMk/>
            <pc:sldMk cId="3279422869" sldId="297"/>
            <ac:spMk id="91" creationId="{DC85F108-E7EE-4416-BB01-894ABC565D65}"/>
          </ac:spMkLst>
        </pc:spChg>
        <pc:grpChg chg="add mod">
          <ac:chgData name="Christian Wegmann" userId="62c8636b-4bc7-46d0-ac0a-d0872a494299" providerId="ADAL" clId="{4A1807DF-2D8D-457D-A7FF-64F216082C81}" dt="2018-05-01T11:51:02.043" v="8363" actId="1037"/>
          <ac:grpSpMkLst>
            <pc:docMk/>
            <pc:sldMk cId="3279422869" sldId="297"/>
            <ac:grpSpMk id="16" creationId="{C7F45A96-A081-47DC-A04D-FFB2FC1A54D7}"/>
          </ac:grpSpMkLst>
        </pc:grpChg>
        <pc:grpChg chg="add del mod">
          <ac:chgData name="Christian Wegmann" userId="62c8636b-4bc7-46d0-ac0a-d0872a494299" providerId="ADAL" clId="{4A1807DF-2D8D-457D-A7FF-64F216082C81}" dt="2018-05-01T07:29:46.267" v="905" actId="165"/>
          <ac:grpSpMkLst>
            <pc:docMk/>
            <pc:sldMk cId="3279422869" sldId="297"/>
            <ac:grpSpMk id="87" creationId="{080D1EDE-51AA-4153-BDE5-EA64158A6A4E}"/>
          </ac:grpSpMkLst>
        </pc:grpChg>
        <pc:picChg chg="del">
          <ac:chgData name="Christian Wegmann" userId="62c8636b-4bc7-46d0-ac0a-d0872a494299" providerId="ADAL" clId="{4A1807DF-2D8D-457D-A7FF-64F216082C81}" dt="2018-05-01T07:29:41.099" v="902" actId="478"/>
          <ac:picMkLst>
            <pc:docMk/>
            <pc:sldMk cId="3279422869" sldId="297"/>
            <ac:picMk id="20" creationId="{E48455A0-82E7-42ED-98E7-A6C85A78F758}"/>
          </ac:picMkLst>
        </pc:picChg>
        <pc:picChg chg="mod topLvl">
          <ac:chgData name="Christian Wegmann" userId="62c8636b-4bc7-46d0-ac0a-d0872a494299" providerId="ADAL" clId="{4A1807DF-2D8D-457D-A7FF-64F216082C81}" dt="2018-05-01T07:30:03.736" v="915" actId="164"/>
          <ac:picMkLst>
            <pc:docMk/>
            <pc:sldMk cId="3279422869" sldId="297"/>
            <ac:picMk id="88" creationId="{37C7A87A-A40F-4A36-9E8D-1BFFBEAEA44E}"/>
          </ac:picMkLst>
        </pc:picChg>
        <pc:picChg chg="mod topLvl">
          <ac:chgData name="Christian Wegmann" userId="62c8636b-4bc7-46d0-ac0a-d0872a494299" providerId="ADAL" clId="{4A1807DF-2D8D-457D-A7FF-64F216082C81}" dt="2018-05-01T07:30:03.736" v="915" actId="164"/>
          <ac:picMkLst>
            <pc:docMk/>
            <pc:sldMk cId="3279422869" sldId="297"/>
            <ac:picMk id="89" creationId="{014A0C94-F8B7-407A-BC25-8C962B135352}"/>
          </ac:picMkLst>
        </pc:picChg>
        <pc:picChg chg="mod topLvl">
          <ac:chgData name="Christian Wegmann" userId="62c8636b-4bc7-46d0-ac0a-d0872a494299" providerId="ADAL" clId="{4A1807DF-2D8D-457D-A7FF-64F216082C81}" dt="2018-05-01T07:30:03.736" v="915" actId="164"/>
          <ac:picMkLst>
            <pc:docMk/>
            <pc:sldMk cId="3279422869" sldId="297"/>
            <ac:picMk id="90" creationId="{1126E967-9201-4CD4-8A9E-FAA5908A0D71}"/>
          </ac:picMkLst>
        </pc:picChg>
        <pc:cxnChg chg="del">
          <ac:chgData name="Christian Wegmann" userId="62c8636b-4bc7-46d0-ac0a-d0872a494299" providerId="ADAL" clId="{4A1807DF-2D8D-457D-A7FF-64F216082C81}" dt="2018-05-01T06:28:35.201" v="59" actId="478"/>
          <ac:cxnSpMkLst>
            <pc:docMk/>
            <pc:sldMk cId="3279422869" sldId="297"/>
            <ac:cxnSpMk id="29" creationId="{B997C360-4C2B-414E-8970-6C6CD04C72C9}"/>
          </ac:cxnSpMkLst>
        </pc:cxnChg>
        <pc:cxnChg chg="del mod">
          <ac:chgData name="Christian Wegmann" userId="62c8636b-4bc7-46d0-ac0a-d0872a494299" providerId="ADAL" clId="{4A1807DF-2D8D-457D-A7FF-64F216082C81}" dt="2018-05-01T06:28:38.934" v="61" actId="478"/>
          <ac:cxnSpMkLst>
            <pc:docMk/>
            <pc:sldMk cId="3279422869" sldId="297"/>
            <ac:cxnSpMk id="49" creationId="{0E0920CC-DD52-417B-820B-5F3944D6051F}"/>
          </ac:cxnSpMkLst>
        </pc:cxnChg>
      </pc:sldChg>
      <pc:sldChg chg="addSp delSp modSp">
        <pc:chgData name="Christian Wegmann" userId="62c8636b-4bc7-46d0-ac0a-d0872a494299" providerId="ADAL" clId="{4A1807DF-2D8D-457D-A7FF-64F216082C81}" dt="2018-05-01T12:21:48.403" v="8705" actId="20577"/>
        <pc:sldMkLst>
          <pc:docMk/>
          <pc:sldMk cId="1705705107" sldId="298"/>
        </pc:sldMkLst>
        <pc:spChg chg="mod">
          <ac:chgData name="Christian Wegmann" userId="62c8636b-4bc7-46d0-ac0a-d0872a494299" providerId="ADAL" clId="{4A1807DF-2D8D-457D-A7FF-64F216082C81}" dt="2018-05-01T06:36:06.233" v="76" actId="20577"/>
          <ac:spMkLst>
            <pc:docMk/>
            <pc:sldMk cId="1705705107" sldId="298"/>
            <ac:spMk id="3" creationId="{CF5BCD24-BAE4-45BD-9AC4-CB5936C99867}"/>
          </ac:spMkLst>
        </pc:spChg>
        <pc:spChg chg="mod">
          <ac:chgData name="Christian Wegmann" userId="62c8636b-4bc7-46d0-ac0a-d0872a494299" providerId="ADAL" clId="{4A1807DF-2D8D-457D-A7FF-64F216082C81}" dt="2018-05-01T08:44:12.318" v="2395" actId="1035"/>
          <ac:spMkLst>
            <pc:docMk/>
            <pc:sldMk cId="1705705107" sldId="298"/>
            <ac:spMk id="74" creationId="{48EADCFB-239B-4EF6-8589-4FD0E05053F3}"/>
          </ac:spMkLst>
        </pc:spChg>
        <pc:spChg chg="mod">
          <ac:chgData name="Christian Wegmann" userId="62c8636b-4bc7-46d0-ac0a-d0872a494299" providerId="ADAL" clId="{4A1807DF-2D8D-457D-A7FF-64F216082C81}" dt="2018-05-01T08:44:02.272" v="2388" actId="20577"/>
          <ac:spMkLst>
            <pc:docMk/>
            <pc:sldMk cId="1705705107" sldId="298"/>
            <ac:spMk id="80" creationId="{658A981E-6E97-434F-B627-12CF151A0071}"/>
          </ac:spMkLst>
        </pc:spChg>
        <pc:spChg chg="mod">
          <ac:chgData name="Christian Wegmann" userId="62c8636b-4bc7-46d0-ac0a-d0872a494299" providerId="ADAL" clId="{4A1807DF-2D8D-457D-A7FF-64F216082C81}" dt="2018-05-01T08:44:15.992" v="2401" actId="1035"/>
          <ac:spMkLst>
            <pc:docMk/>
            <pc:sldMk cId="1705705107" sldId="298"/>
            <ac:spMk id="82" creationId="{4DB18E63-CFBA-49C4-9E0C-5AF4CD4CEFCB}"/>
          </ac:spMkLst>
        </pc:spChg>
        <pc:spChg chg="del">
          <ac:chgData name="Christian Wegmann" userId="62c8636b-4bc7-46d0-ac0a-d0872a494299" providerId="ADAL" clId="{4A1807DF-2D8D-457D-A7FF-64F216082C81}" dt="2018-05-01T12:21:47.775" v="8704" actId="478"/>
          <ac:spMkLst>
            <pc:docMk/>
            <pc:sldMk cId="1705705107" sldId="298"/>
            <ac:spMk id="149" creationId="{157C0F5C-7FD2-498A-89B2-48C6E2570C5D}"/>
          </ac:spMkLst>
        </pc:spChg>
        <pc:spChg chg="add">
          <ac:chgData name="Christian Wegmann" userId="62c8636b-4bc7-46d0-ac0a-d0872a494299" providerId="ADAL" clId="{4A1807DF-2D8D-457D-A7FF-64F216082C81}" dt="2018-05-01T12:21:48.403" v="8705" actId="20577"/>
          <ac:spMkLst>
            <pc:docMk/>
            <pc:sldMk cId="1705705107" sldId="298"/>
            <ac:spMk id="151" creationId="{4995D0DC-5359-40CC-B604-C73720F3996F}"/>
          </ac:spMkLst>
        </pc:spChg>
        <pc:picChg chg="del">
          <ac:chgData name="Christian Wegmann" userId="62c8636b-4bc7-46d0-ac0a-d0872a494299" providerId="ADAL" clId="{4A1807DF-2D8D-457D-A7FF-64F216082C81}" dt="2018-05-01T06:37:23.649" v="77" actId="478"/>
          <ac:picMkLst>
            <pc:docMk/>
            <pc:sldMk cId="1705705107" sldId="298"/>
            <ac:picMk id="110" creationId="{6114D11B-FA0B-4994-A52E-1F52CD4A1C35}"/>
          </ac:picMkLst>
        </pc:picChg>
        <pc:picChg chg="add mod">
          <ac:chgData name="Christian Wegmann" userId="62c8636b-4bc7-46d0-ac0a-d0872a494299" providerId="ADAL" clId="{4A1807DF-2D8D-457D-A7FF-64F216082C81}" dt="2018-05-01T08:44:18.605" v="2405" actId="1035"/>
          <ac:picMkLst>
            <pc:docMk/>
            <pc:sldMk cId="1705705107" sldId="298"/>
            <ac:picMk id="150" creationId="{5E8919A5-1166-450D-8677-BA7A27A1FB94}"/>
          </ac:picMkLst>
        </pc:picChg>
      </pc:sldChg>
      <pc:sldChg chg="modSp">
        <pc:chgData name="Christian Wegmann" userId="62c8636b-4bc7-46d0-ac0a-d0872a494299" providerId="ADAL" clId="{4A1807DF-2D8D-457D-A7FF-64F216082C81}" dt="2018-05-01T12:18:52.502" v="8661" actId="1038"/>
        <pc:sldMkLst>
          <pc:docMk/>
          <pc:sldMk cId="1129739546" sldId="301"/>
        </pc:sldMkLst>
        <pc:spChg chg="mod">
          <ac:chgData name="Christian Wegmann" userId="62c8636b-4bc7-46d0-ac0a-d0872a494299" providerId="ADAL" clId="{4A1807DF-2D8D-457D-A7FF-64F216082C81}" dt="2018-05-01T12:05:37.163" v="8628" actId="20577"/>
          <ac:spMkLst>
            <pc:docMk/>
            <pc:sldMk cId="1129739546" sldId="301"/>
            <ac:spMk id="8" creationId="{4663A520-3704-466F-A718-27003E5BBB46}"/>
          </ac:spMkLst>
        </pc:spChg>
        <pc:spChg chg="mod">
          <ac:chgData name="Christian Wegmann" userId="62c8636b-4bc7-46d0-ac0a-d0872a494299" providerId="ADAL" clId="{4A1807DF-2D8D-457D-A7FF-64F216082C81}" dt="2018-05-01T06:25:43.248" v="0" actId="20577"/>
          <ac:spMkLst>
            <pc:docMk/>
            <pc:sldMk cId="1129739546" sldId="301"/>
            <ac:spMk id="11" creationId="{09538A3F-5001-4ADF-AFD2-146871648291}"/>
          </ac:spMkLst>
        </pc:spChg>
        <pc:spChg chg="mod">
          <ac:chgData name="Christian Wegmann" userId="62c8636b-4bc7-46d0-ac0a-d0872a494299" providerId="ADAL" clId="{4A1807DF-2D8D-457D-A7FF-64F216082C81}" dt="2018-05-01T12:18:52.502" v="8661" actId="1038"/>
          <ac:spMkLst>
            <pc:docMk/>
            <pc:sldMk cId="1129739546" sldId="301"/>
            <ac:spMk id="14" creationId="{528628E4-446B-4D8D-86AA-ACB1E9C77FB6}"/>
          </ac:spMkLst>
        </pc:spChg>
      </pc:sldChg>
      <pc:sldChg chg="addSp delSp modSp">
        <pc:chgData name="Christian Wegmann" userId="62c8636b-4bc7-46d0-ac0a-d0872a494299" providerId="ADAL" clId="{4A1807DF-2D8D-457D-A7FF-64F216082C81}" dt="2018-05-01T12:21:39.999" v="8703" actId="20577"/>
        <pc:sldMkLst>
          <pc:docMk/>
          <pc:sldMk cId="3168941573" sldId="302"/>
        </pc:sldMkLst>
        <pc:spChg chg="del mod">
          <ac:chgData name="Christian Wegmann" userId="62c8636b-4bc7-46d0-ac0a-d0872a494299" providerId="ADAL" clId="{4A1807DF-2D8D-457D-A7FF-64F216082C81}" dt="2018-05-01T12:21:39.503" v="8702" actId="478"/>
          <ac:spMkLst>
            <pc:docMk/>
            <pc:sldMk cId="3168941573" sldId="302"/>
            <ac:spMk id="10" creationId="{884136E5-1BA8-4EDE-841B-27DC210892B2}"/>
          </ac:spMkLst>
        </pc:spChg>
        <pc:spChg chg="add">
          <ac:chgData name="Christian Wegmann" userId="62c8636b-4bc7-46d0-ac0a-d0872a494299" providerId="ADAL" clId="{4A1807DF-2D8D-457D-A7FF-64F216082C81}" dt="2018-05-01T12:21:39.999" v="8703" actId="20577"/>
          <ac:spMkLst>
            <pc:docMk/>
            <pc:sldMk cId="3168941573" sldId="302"/>
            <ac:spMk id="11" creationId="{9B4FDC3C-4B49-4E38-BB3E-24470EC162B3}"/>
          </ac:spMkLst>
        </pc:spChg>
      </pc:sldChg>
      <pc:sldChg chg="addSp delSp modSp">
        <pc:chgData name="Christian Wegmann" userId="62c8636b-4bc7-46d0-ac0a-d0872a494299" providerId="ADAL" clId="{4A1807DF-2D8D-457D-A7FF-64F216082C81}" dt="2018-05-01T12:22:24.473" v="8728" actId="20577"/>
        <pc:sldMkLst>
          <pc:docMk/>
          <pc:sldMk cId="196259010" sldId="304"/>
        </pc:sldMkLst>
        <pc:spChg chg="mod">
          <ac:chgData name="Christian Wegmann" userId="62c8636b-4bc7-46d0-ac0a-d0872a494299" providerId="ADAL" clId="{4A1807DF-2D8D-457D-A7FF-64F216082C81}" dt="2018-05-01T11:51:20.422" v="8367" actId="1076"/>
          <ac:spMkLst>
            <pc:docMk/>
            <pc:sldMk cId="196259010" sldId="304"/>
            <ac:spMk id="15" creationId="{3DEC5AAF-06B4-4BA1-9431-5F8ABA01135E}"/>
          </ac:spMkLst>
        </pc:spChg>
        <pc:spChg chg="del mod">
          <ac:chgData name="Christian Wegmann" userId="62c8636b-4bc7-46d0-ac0a-d0872a494299" providerId="ADAL" clId="{4A1807DF-2D8D-457D-A7FF-64F216082C81}" dt="2018-05-01T12:22:23.966" v="8727" actId="478"/>
          <ac:spMkLst>
            <pc:docMk/>
            <pc:sldMk cId="196259010" sldId="304"/>
            <ac:spMk id="75" creationId="{9FFEE318-E3A7-4F0D-B8B7-51864397BCDC}"/>
          </ac:spMkLst>
        </pc:spChg>
        <pc:spChg chg="add">
          <ac:chgData name="Christian Wegmann" userId="62c8636b-4bc7-46d0-ac0a-d0872a494299" providerId="ADAL" clId="{4A1807DF-2D8D-457D-A7FF-64F216082C81}" dt="2018-05-01T12:22:24.473" v="8728" actId="20577"/>
          <ac:spMkLst>
            <pc:docMk/>
            <pc:sldMk cId="196259010" sldId="304"/>
            <ac:spMk id="80" creationId="{4A02D962-A335-4046-948E-A94189BCF2EF}"/>
          </ac:spMkLst>
        </pc:spChg>
        <pc:grpChg chg="add mod">
          <ac:chgData name="Christian Wegmann" userId="62c8636b-4bc7-46d0-ac0a-d0872a494299" providerId="ADAL" clId="{4A1807DF-2D8D-457D-A7FF-64F216082C81}" dt="2018-05-01T11:51:18.334" v="8366" actId="1076"/>
          <ac:grpSpMkLst>
            <pc:docMk/>
            <pc:sldMk cId="196259010" sldId="304"/>
            <ac:grpSpMk id="76" creationId="{6910863A-1669-4E89-8979-82B1CC77AA33}"/>
          </ac:grpSpMkLst>
        </pc:grpChg>
        <pc:picChg chg="del">
          <ac:chgData name="Christian Wegmann" userId="62c8636b-4bc7-46d0-ac0a-d0872a494299" providerId="ADAL" clId="{4A1807DF-2D8D-457D-A7FF-64F216082C81}" dt="2018-05-01T11:51:14.313" v="8364" actId="478"/>
          <ac:picMkLst>
            <pc:docMk/>
            <pc:sldMk cId="196259010" sldId="304"/>
            <ac:picMk id="9" creationId="{272DE649-6851-468B-8D90-F5DCB21082C0}"/>
          </ac:picMkLst>
        </pc:picChg>
      </pc:sldChg>
      <pc:sldChg chg="addSp delSp modSp ord">
        <pc:chgData name="Christian Wegmann" userId="62c8636b-4bc7-46d0-ac0a-d0872a494299" providerId="ADAL" clId="{4A1807DF-2D8D-457D-A7FF-64F216082C81}" dt="2018-05-01T12:37:47.256" v="8755" actId="20577"/>
        <pc:sldMkLst>
          <pc:docMk/>
          <pc:sldMk cId="1439587541" sldId="305"/>
        </pc:sldMkLst>
        <pc:spChg chg="mod">
          <ac:chgData name="Christian Wegmann" userId="62c8636b-4bc7-46d0-ac0a-d0872a494299" providerId="ADAL" clId="{4A1807DF-2D8D-457D-A7FF-64F216082C81}" dt="2018-05-01T10:16:40.356" v="4450" actId="6549"/>
          <ac:spMkLst>
            <pc:docMk/>
            <pc:sldMk cId="1439587541" sldId="305"/>
            <ac:spMk id="26" creationId="{D35BDFC7-D7AA-41A8-B530-153AC61E5F7E}"/>
          </ac:spMkLst>
        </pc:spChg>
        <pc:spChg chg="add">
          <ac:chgData name="Christian Wegmann" userId="62c8636b-4bc7-46d0-ac0a-d0872a494299" providerId="ADAL" clId="{4A1807DF-2D8D-457D-A7FF-64F216082C81}" dt="2018-05-01T12:22:34.321" v="8732" actId="20577"/>
          <ac:spMkLst>
            <pc:docMk/>
            <pc:sldMk cId="1439587541" sldId="305"/>
            <ac:spMk id="89" creationId="{2990BDBF-8C5F-4A8A-96BA-B2A05EA0BE86}"/>
          </ac:spMkLst>
        </pc:spChg>
        <pc:spChg chg="del">
          <ac:chgData name="Christian Wegmann" userId="62c8636b-4bc7-46d0-ac0a-d0872a494299" providerId="ADAL" clId="{4A1807DF-2D8D-457D-A7FF-64F216082C81}" dt="2018-05-01T12:22:33.824" v="8731" actId="478"/>
          <ac:spMkLst>
            <pc:docMk/>
            <pc:sldMk cId="1439587541" sldId="305"/>
            <ac:spMk id="94" creationId="{0CB13A2D-006E-41F6-8247-E7B1D620E6A7}"/>
          </ac:spMkLst>
        </pc:spChg>
      </pc:sldChg>
      <pc:sldChg chg="addSp delSp">
        <pc:chgData name="Christian Wegmann" userId="62c8636b-4bc7-46d0-ac0a-d0872a494299" providerId="ADAL" clId="{4A1807DF-2D8D-457D-A7FF-64F216082C81}" dt="2018-05-01T12:22:26.972" v="8730" actId="20577"/>
        <pc:sldMkLst>
          <pc:docMk/>
          <pc:sldMk cId="3361167207" sldId="306"/>
        </pc:sldMkLst>
        <pc:spChg chg="del">
          <ac:chgData name="Christian Wegmann" userId="62c8636b-4bc7-46d0-ac0a-d0872a494299" providerId="ADAL" clId="{4A1807DF-2D8D-457D-A7FF-64F216082C81}" dt="2018-05-01T12:22:26.794" v="8729" actId="478"/>
          <ac:spMkLst>
            <pc:docMk/>
            <pc:sldMk cId="3361167207" sldId="306"/>
            <ac:spMk id="73" creationId="{D6B68A16-7995-4C58-89E9-963888A10E41}"/>
          </ac:spMkLst>
        </pc:spChg>
        <pc:spChg chg="add">
          <ac:chgData name="Christian Wegmann" userId="62c8636b-4bc7-46d0-ac0a-d0872a494299" providerId="ADAL" clId="{4A1807DF-2D8D-457D-A7FF-64F216082C81}" dt="2018-05-01T12:22:26.972" v="8730" actId="20577"/>
          <ac:spMkLst>
            <pc:docMk/>
            <pc:sldMk cId="3361167207" sldId="306"/>
            <ac:spMk id="74" creationId="{5D1705E8-C4EE-4EA9-B8B1-6E8E5CAB8B05}"/>
          </ac:spMkLst>
        </pc:spChg>
        <pc:cxnChg chg="del">
          <ac:chgData name="Christian Wegmann" userId="62c8636b-4bc7-46d0-ac0a-d0872a494299" providerId="ADAL" clId="{4A1807DF-2D8D-457D-A7FF-64F216082C81}" dt="2018-05-01T11:50:31.753" v="8360" actId="478"/>
          <ac:cxnSpMkLst>
            <pc:docMk/>
            <pc:sldMk cId="3361167207" sldId="306"/>
            <ac:cxnSpMk id="13" creationId="{A02848C7-E022-4FF4-B2BB-ED956FF747EA}"/>
          </ac:cxnSpMkLst>
        </pc:cxnChg>
      </pc:sldChg>
      <pc:sldChg chg="addSp">
        <pc:chgData name="Christian Wegmann" userId="62c8636b-4bc7-46d0-ac0a-d0872a494299" providerId="ADAL" clId="{4A1807DF-2D8D-457D-A7FF-64F216082C81}" dt="2018-05-01T12:23:24.699" v="8750" actId="20577"/>
        <pc:sldMkLst>
          <pc:docMk/>
          <pc:sldMk cId="2902585332" sldId="307"/>
        </pc:sldMkLst>
        <pc:spChg chg="add">
          <ac:chgData name="Christian Wegmann" userId="62c8636b-4bc7-46d0-ac0a-d0872a494299" providerId="ADAL" clId="{4A1807DF-2D8D-457D-A7FF-64F216082C81}" dt="2018-05-01T12:23:24.699" v="8750" actId="20577"/>
          <ac:spMkLst>
            <pc:docMk/>
            <pc:sldMk cId="2902585332" sldId="307"/>
            <ac:spMk id="5" creationId="{6D6B7528-9F37-4B43-83F0-14089AA21A99}"/>
          </ac:spMkLst>
        </pc:spChg>
      </pc:sldChg>
      <pc:sldChg chg="addSp delSp modSp ord">
        <pc:chgData name="Christian Wegmann" userId="62c8636b-4bc7-46d0-ac0a-d0872a494299" providerId="ADAL" clId="{4A1807DF-2D8D-457D-A7FF-64F216082C81}" dt="2018-05-01T12:22:07.605" v="8719" actId="20577"/>
        <pc:sldMkLst>
          <pc:docMk/>
          <pc:sldMk cId="3768691476" sldId="308"/>
        </pc:sldMkLst>
        <pc:spChg chg="mod">
          <ac:chgData name="Christian Wegmann" userId="62c8636b-4bc7-46d0-ac0a-d0872a494299" providerId="ADAL" clId="{4A1807DF-2D8D-457D-A7FF-64F216082C81}" dt="2018-05-01T11:22:38.240" v="6934" actId="20577"/>
          <ac:spMkLst>
            <pc:docMk/>
            <pc:sldMk cId="3768691476" sldId="308"/>
            <ac:spMk id="2" creationId="{493090FA-CC7B-48A3-B1C5-7C8304C61368}"/>
          </ac:spMkLst>
        </pc:spChg>
        <pc:spChg chg="mod">
          <ac:chgData name="Christian Wegmann" userId="62c8636b-4bc7-46d0-ac0a-d0872a494299" providerId="ADAL" clId="{4A1807DF-2D8D-457D-A7FF-64F216082C81}" dt="2018-05-01T11:22:18.718" v="6879" actId="313"/>
          <ac:spMkLst>
            <pc:docMk/>
            <pc:sldMk cId="3768691476" sldId="308"/>
            <ac:spMk id="3" creationId="{0726042B-4BB2-4FE9-AC14-D4E3FB52BA10}"/>
          </ac:spMkLst>
        </pc:spChg>
        <pc:spChg chg="mod">
          <ac:chgData name="Christian Wegmann" userId="62c8636b-4bc7-46d0-ac0a-d0872a494299" providerId="ADAL" clId="{4A1807DF-2D8D-457D-A7FF-64F216082C81}" dt="2018-05-01T08:12:47.810" v="1667" actId="20577"/>
          <ac:spMkLst>
            <pc:docMk/>
            <pc:sldMk cId="3768691476" sldId="308"/>
            <ac:spMk id="13" creationId="{4FA09F01-EC74-4C56-8F4D-3A709C45B400}"/>
          </ac:spMkLst>
        </pc:spChg>
        <pc:spChg chg="mod">
          <ac:chgData name="Christian Wegmann" userId="62c8636b-4bc7-46d0-ac0a-d0872a494299" providerId="ADAL" clId="{4A1807DF-2D8D-457D-A7FF-64F216082C81}" dt="2018-05-01T10:55:50.116" v="5948" actId="20577"/>
          <ac:spMkLst>
            <pc:docMk/>
            <pc:sldMk cId="3768691476" sldId="308"/>
            <ac:spMk id="16" creationId="{82BD29AA-331B-4C55-87A4-6619AEE7FA8B}"/>
          </ac:spMkLst>
        </pc:spChg>
        <pc:spChg chg="mod">
          <ac:chgData name="Christian Wegmann" userId="62c8636b-4bc7-46d0-ac0a-d0872a494299" providerId="ADAL" clId="{4A1807DF-2D8D-457D-A7FF-64F216082C81}" dt="2018-05-01T10:55:47.732" v="5947" actId="20577"/>
          <ac:spMkLst>
            <pc:docMk/>
            <pc:sldMk cId="3768691476" sldId="308"/>
            <ac:spMk id="18" creationId="{8B63AF4A-6C4D-4A4B-8287-8B8177AD47C1}"/>
          </ac:spMkLst>
        </pc:spChg>
        <pc:spChg chg="mod">
          <ac:chgData name="Christian Wegmann" userId="62c8636b-4bc7-46d0-ac0a-d0872a494299" providerId="ADAL" clId="{4A1807DF-2D8D-457D-A7FF-64F216082C81}" dt="2018-05-01T08:14:55.878" v="1720" actId="14100"/>
          <ac:spMkLst>
            <pc:docMk/>
            <pc:sldMk cId="3768691476" sldId="308"/>
            <ac:spMk id="26" creationId="{907AE6A7-E7D3-4D39-B0FB-4E97305E6331}"/>
          </ac:spMkLst>
        </pc:spChg>
        <pc:spChg chg="mod">
          <ac:chgData name="Christian Wegmann" userId="62c8636b-4bc7-46d0-ac0a-d0872a494299" providerId="ADAL" clId="{4A1807DF-2D8D-457D-A7FF-64F216082C81}" dt="2018-05-01T08:13:59.811" v="1668" actId="20577"/>
          <ac:spMkLst>
            <pc:docMk/>
            <pc:sldMk cId="3768691476" sldId="308"/>
            <ac:spMk id="27" creationId="{FAE0EDE2-5C20-4CA7-ACA0-7BF755A859AE}"/>
          </ac:spMkLst>
        </pc:spChg>
        <pc:spChg chg="mod">
          <ac:chgData name="Christian Wegmann" userId="62c8636b-4bc7-46d0-ac0a-d0872a494299" providerId="ADAL" clId="{4A1807DF-2D8D-457D-A7FF-64F216082C81}" dt="2018-05-01T12:04:05.174" v="8614" actId="1076"/>
          <ac:spMkLst>
            <pc:docMk/>
            <pc:sldMk cId="3768691476" sldId="308"/>
            <ac:spMk id="31" creationId="{F3E716E1-AD47-45E2-AB84-42B4237AB2A1}"/>
          </ac:spMkLst>
        </pc:spChg>
        <pc:spChg chg="mod">
          <ac:chgData name="Christian Wegmann" userId="62c8636b-4bc7-46d0-ac0a-d0872a494299" providerId="ADAL" clId="{4A1807DF-2D8D-457D-A7FF-64F216082C81}" dt="2018-05-01T12:04:48.686" v="8623" actId="1076"/>
          <ac:spMkLst>
            <pc:docMk/>
            <pc:sldMk cId="3768691476" sldId="308"/>
            <ac:spMk id="32" creationId="{F2F1183B-8F0B-4D78-BFDA-E73AD6316C27}"/>
          </ac:spMkLst>
        </pc:spChg>
        <pc:spChg chg="del">
          <ac:chgData name="Christian Wegmann" userId="62c8636b-4bc7-46d0-ac0a-d0872a494299" providerId="ADAL" clId="{4A1807DF-2D8D-457D-A7FF-64F216082C81}" dt="2018-05-01T12:22:07.104" v="8718" actId="478"/>
          <ac:spMkLst>
            <pc:docMk/>
            <pc:sldMk cId="3768691476" sldId="308"/>
            <ac:spMk id="33" creationId="{050F0668-B3A4-4CAD-8AAF-DF0862DF1BFA}"/>
          </ac:spMkLst>
        </pc:spChg>
        <pc:spChg chg="add mod">
          <ac:chgData name="Christian Wegmann" userId="62c8636b-4bc7-46d0-ac0a-d0872a494299" providerId="ADAL" clId="{4A1807DF-2D8D-457D-A7FF-64F216082C81}" dt="2018-05-01T12:04:57.650" v="8626" actId="20577"/>
          <ac:spMkLst>
            <pc:docMk/>
            <pc:sldMk cId="3768691476" sldId="308"/>
            <ac:spMk id="37" creationId="{B24BDA41-9FD9-4FD5-A37D-0765195ED20C}"/>
          </ac:spMkLst>
        </pc:spChg>
        <pc:spChg chg="add">
          <ac:chgData name="Christian Wegmann" userId="62c8636b-4bc7-46d0-ac0a-d0872a494299" providerId="ADAL" clId="{4A1807DF-2D8D-457D-A7FF-64F216082C81}" dt="2018-05-01T12:22:07.605" v="8719" actId="20577"/>
          <ac:spMkLst>
            <pc:docMk/>
            <pc:sldMk cId="3768691476" sldId="308"/>
            <ac:spMk id="38" creationId="{90094E9A-840F-4171-A967-50289D339E06}"/>
          </ac:spMkLst>
        </pc:spChg>
        <pc:cxnChg chg="add mod">
          <ac:chgData name="Christian Wegmann" userId="62c8636b-4bc7-46d0-ac0a-d0872a494299" providerId="ADAL" clId="{4A1807DF-2D8D-457D-A7FF-64F216082C81}" dt="2018-05-01T12:05:06.431" v="8627" actId="408"/>
          <ac:cxnSpMkLst>
            <pc:docMk/>
            <pc:sldMk cId="3768691476" sldId="308"/>
            <ac:cxnSpMk id="20" creationId="{B1276B26-6F79-43F0-953C-8DD8BC3A00F6}"/>
          </ac:cxnSpMkLst>
        </pc:cxnChg>
        <pc:cxnChg chg="add del mod">
          <ac:chgData name="Christian Wegmann" userId="62c8636b-4bc7-46d0-ac0a-d0872a494299" providerId="ADAL" clId="{4A1807DF-2D8D-457D-A7FF-64F216082C81}" dt="2018-05-01T12:04:12.928" v="8616" actId="478"/>
          <ac:cxnSpMkLst>
            <pc:docMk/>
            <pc:sldMk cId="3768691476" sldId="308"/>
            <ac:cxnSpMk id="34" creationId="{43EE416A-30B3-4885-B15C-57EC3A9E83E1}"/>
          </ac:cxnSpMkLst>
        </pc:cxnChg>
        <pc:cxnChg chg="add mod">
          <ac:chgData name="Christian Wegmann" userId="62c8636b-4bc7-46d0-ac0a-d0872a494299" providerId="ADAL" clId="{4A1807DF-2D8D-457D-A7FF-64F216082C81}" dt="2018-05-01T12:05:06.431" v="8627" actId="408"/>
          <ac:cxnSpMkLst>
            <pc:docMk/>
            <pc:sldMk cId="3768691476" sldId="308"/>
            <ac:cxnSpMk id="35" creationId="{2DE78F36-734E-4FCF-8F4A-DE5190105EB1}"/>
          </ac:cxnSpMkLst>
        </pc:cxnChg>
        <pc:cxnChg chg="add mod">
          <ac:chgData name="Christian Wegmann" userId="62c8636b-4bc7-46d0-ac0a-d0872a494299" providerId="ADAL" clId="{4A1807DF-2D8D-457D-A7FF-64F216082C81}" dt="2018-05-01T12:05:06.431" v="8627" actId="408"/>
          <ac:cxnSpMkLst>
            <pc:docMk/>
            <pc:sldMk cId="3768691476" sldId="308"/>
            <ac:cxnSpMk id="36" creationId="{EE856C21-F49C-4AC0-97CF-1DCC46DA5547}"/>
          </ac:cxnSpMkLst>
        </pc:cxnChg>
      </pc:sldChg>
      <pc:sldChg chg="addSp modSp add">
        <pc:chgData name="Christian Wegmann" userId="62c8636b-4bc7-46d0-ac0a-d0872a494299" providerId="ADAL" clId="{4A1807DF-2D8D-457D-A7FF-64F216082C81}" dt="2018-05-01T12:22:14.089" v="8722" actId="20577"/>
        <pc:sldMkLst>
          <pc:docMk/>
          <pc:sldMk cId="2635454623" sldId="309"/>
        </pc:sldMkLst>
        <pc:spChg chg="mod ord">
          <ac:chgData name="Christian Wegmann" userId="62c8636b-4bc7-46d0-ac0a-d0872a494299" providerId="ADAL" clId="{4A1807DF-2D8D-457D-A7FF-64F216082C81}" dt="2018-05-01T11:08:25.264" v="6340" actId="20577"/>
          <ac:spMkLst>
            <pc:docMk/>
            <pc:sldMk cId="2635454623" sldId="309"/>
            <ac:spMk id="2" creationId="{02C5498E-A06D-4BC7-B60A-021FC745A1F9}"/>
          </ac:spMkLst>
        </pc:spChg>
        <pc:spChg chg="mod">
          <ac:chgData name="Christian Wegmann" userId="62c8636b-4bc7-46d0-ac0a-d0872a494299" providerId="ADAL" clId="{4A1807DF-2D8D-457D-A7FF-64F216082C81}" dt="2018-05-01T07:20:28.722" v="214" actId="20577"/>
          <ac:spMkLst>
            <pc:docMk/>
            <pc:sldMk cId="2635454623" sldId="309"/>
            <ac:spMk id="3" creationId="{64E9101D-6735-460F-9BF8-FB3A7BB6743D}"/>
          </ac:spMkLst>
        </pc:spChg>
        <pc:spChg chg="add mod">
          <ac:chgData name="Christian Wegmann" userId="62c8636b-4bc7-46d0-ac0a-d0872a494299" providerId="ADAL" clId="{4A1807DF-2D8D-457D-A7FF-64F216082C81}" dt="2018-05-01T08:24:09.245" v="1861" actId="1076"/>
          <ac:spMkLst>
            <pc:docMk/>
            <pc:sldMk cId="2635454623" sldId="309"/>
            <ac:spMk id="7" creationId="{8EADCD66-397D-4205-AF2A-6D1E05ADCAED}"/>
          </ac:spMkLst>
        </pc:spChg>
        <pc:spChg chg="add mod">
          <ac:chgData name="Christian Wegmann" userId="62c8636b-4bc7-46d0-ac0a-d0872a494299" providerId="ADAL" clId="{4A1807DF-2D8D-457D-A7FF-64F216082C81}" dt="2018-05-01T08:24:44.622" v="1879" actId="1076"/>
          <ac:spMkLst>
            <pc:docMk/>
            <pc:sldMk cId="2635454623" sldId="309"/>
            <ac:spMk id="8" creationId="{AA0B12C1-2B74-467F-AD65-0AFE8B91C8BA}"/>
          </ac:spMkLst>
        </pc:spChg>
        <pc:spChg chg="add">
          <ac:chgData name="Christian Wegmann" userId="62c8636b-4bc7-46d0-ac0a-d0872a494299" providerId="ADAL" clId="{4A1807DF-2D8D-457D-A7FF-64F216082C81}" dt="2018-05-01T12:22:14.089" v="8722" actId="20577"/>
          <ac:spMkLst>
            <pc:docMk/>
            <pc:sldMk cId="2635454623" sldId="309"/>
            <ac:spMk id="10" creationId="{A5F552CC-2FC2-42CA-B8A6-63FAD2637790}"/>
          </ac:spMkLst>
        </pc:spChg>
        <pc:picChg chg="add mod">
          <ac:chgData name="Christian Wegmann" userId="62c8636b-4bc7-46d0-ac0a-d0872a494299" providerId="ADAL" clId="{4A1807DF-2D8D-457D-A7FF-64F216082C81}" dt="2018-05-01T08:24:16.508" v="1863" actId="1076"/>
          <ac:picMkLst>
            <pc:docMk/>
            <pc:sldMk cId="2635454623" sldId="309"/>
            <ac:picMk id="4" creationId="{0874B194-349B-4B1D-9BD8-2569874D959C}"/>
          </ac:picMkLst>
        </pc:picChg>
        <pc:picChg chg="add mod">
          <ac:chgData name="Christian Wegmann" userId="62c8636b-4bc7-46d0-ac0a-d0872a494299" providerId="ADAL" clId="{4A1807DF-2D8D-457D-A7FF-64F216082C81}" dt="2018-05-01T08:24:16.508" v="1863" actId="1076"/>
          <ac:picMkLst>
            <pc:docMk/>
            <pc:sldMk cId="2635454623" sldId="309"/>
            <ac:picMk id="5" creationId="{789E2539-8636-4757-A1CD-05C35D3A23FB}"/>
          </ac:picMkLst>
        </pc:picChg>
        <pc:cxnChg chg="add mod">
          <ac:chgData name="Christian Wegmann" userId="62c8636b-4bc7-46d0-ac0a-d0872a494299" providerId="ADAL" clId="{4A1807DF-2D8D-457D-A7FF-64F216082C81}" dt="2018-05-01T08:24:09.245" v="1861" actId="1076"/>
          <ac:cxnSpMkLst>
            <pc:docMk/>
            <pc:sldMk cId="2635454623" sldId="309"/>
            <ac:cxnSpMk id="6" creationId="{A15568FE-9254-4B08-9A24-7EF051B2B54B}"/>
          </ac:cxnSpMkLst>
        </pc:cxnChg>
      </pc:sldChg>
      <pc:sldChg chg="addSp delSp modSp add">
        <pc:chgData name="Christian Wegmann" userId="62c8636b-4bc7-46d0-ac0a-d0872a494299" providerId="ADAL" clId="{4A1807DF-2D8D-457D-A7FF-64F216082C81}" dt="2018-05-01T12:22:17.411" v="8724" actId="20577"/>
        <pc:sldMkLst>
          <pc:docMk/>
          <pc:sldMk cId="3260923018" sldId="310"/>
        </pc:sldMkLst>
        <pc:spChg chg="del mod">
          <ac:chgData name="Christian Wegmann" userId="62c8636b-4bc7-46d0-ac0a-d0872a494299" providerId="ADAL" clId="{4A1807DF-2D8D-457D-A7FF-64F216082C81}" dt="2018-05-01T10:45:42.616" v="5489" actId="478"/>
          <ac:spMkLst>
            <pc:docMk/>
            <pc:sldMk cId="3260923018" sldId="310"/>
            <ac:spMk id="2" creationId="{4CA61092-5A2A-4A22-B251-0C36C739EC67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4" creationId="{BA7B55AB-9AC3-446F-820A-5D0C69F5F7F3}"/>
          </ac:spMkLst>
        </pc:spChg>
        <pc:spChg chg="del mod">
          <ac:chgData name="Christian Wegmann" userId="62c8636b-4bc7-46d0-ac0a-d0872a494299" providerId="ADAL" clId="{4A1807DF-2D8D-457D-A7FF-64F216082C81}" dt="2018-05-01T10:19:36.725" v="4762" actId="478"/>
          <ac:spMkLst>
            <pc:docMk/>
            <pc:sldMk cId="3260923018" sldId="310"/>
            <ac:spMk id="5" creationId="{B54327D1-E5CF-4A69-A758-B917AAFC74B5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11" creationId="{DCC67973-D266-49BA-99B2-00309B87029E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12" creationId="{200D9EAD-1405-4304-BFA6-9C4FAD4B727B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13" creationId="{BBB401DA-45D1-4E75-BAAF-BD8B84E8EA8B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14" creationId="{FC0A2D1E-5836-4860-B5C2-17075BC00851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15" creationId="{66A677C6-158E-4B87-B593-8A5CED90BBB0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16" creationId="{77487C59-24DB-4D08-A171-2EA2588A652A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17" creationId="{423F81B8-F736-48D9-A2C2-F96255C57EA0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18" creationId="{3CFB1524-4FE7-4EB7-8E97-E71813B24E76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19" creationId="{A177B22C-E90A-47E0-8171-4D0A5B2FDA3C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20" creationId="{1E642EF7-97F3-47FB-925E-B85D4DF193CA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21" creationId="{763ABDB7-5FB5-4FA4-89AB-F8C3F3A34A0F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22" creationId="{E934AFD8-342E-4C67-8AC4-90D1C5BAB8F9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29" creationId="{07184B1E-34A4-431E-9C90-D0DC7FB19B4D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30" creationId="{3EFC5802-2BAD-4424-88A3-1D0BEC49C6CF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31" creationId="{F5C45F18-F132-4968-9ABA-F7577F65A30F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32" creationId="{915F498F-4E9C-4F2D-9AE5-DBAE4AEC619B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33" creationId="{D7550BA2-ED9A-467B-ADF6-29DB66E8F197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34" creationId="{5AB171E1-533E-4718-A219-7BBA1A577B5D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35" creationId="{BA4802C5-1A4B-41EA-9F85-70E67DFFA44D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36" creationId="{5C48B281-2508-4732-9C38-A99849C4DEF1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37" creationId="{57F54875-8FA8-4C06-BD64-027C56466974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38" creationId="{BF9BEA2D-BED4-4CAF-BA51-0D72AA47EC22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41" creationId="{3AF351DA-0EA4-4411-A203-C9B926614E26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42" creationId="{A8D7F5A9-D76F-4252-B6C4-686D900F1DD7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43" creationId="{B2279965-ED13-4F15-8B34-DDA9ADE7F237}"/>
          </ac:spMkLst>
        </pc:spChg>
        <pc:spChg chg="del mod">
          <ac:chgData name="Christian Wegmann" userId="62c8636b-4bc7-46d0-ac0a-d0872a494299" providerId="ADAL" clId="{4A1807DF-2D8D-457D-A7FF-64F216082C81}" dt="2018-05-01T08:33:50.967" v="2370" actId="478"/>
          <ac:spMkLst>
            <pc:docMk/>
            <pc:sldMk cId="3260923018" sldId="310"/>
            <ac:spMk id="44" creationId="{47FA0057-2C82-4754-8845-4E02C7F03B1E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45" creationId="{6E0136AB-851D-489B-8530-E9FD4FB94FDF}"/>
          </ac:spMkLst>
        </pc:spChg>
        <pc:spChg chg="del mod">
          <ac:chgData name="Christian Wegmann" userId="62c8636b-4bc7-46d0-ac0a-d0872a494299" providerId="ADAL" clId="{4A1807DF-2D8D-457D-A7FF-64F216082C81}" dt="2018-05-01T12:22:16.905" v="8723" actId="478"/>
          <ac:spMkLst>
            <pc:docMk/>
            <pc:sldMk cId="3260923018" sldId="310"/>
            <ac:spMk id="46" creationId="{4AE4AC46-7B50-415B-8FD2-2973FD5B51B7}"/>
          </ac:spMkLst>
        </pc:spChg>
        <pc:spChg chg="del">
          <ac:chgData name="Christian Wegmann" userId="62c8636b-4bc7-46d0-ac0a-d0872a494299" providerId="ADAL" clId="{4A1807DF-2D8D-457D-A7FF-64F216082C81}" dt="2018-05-01T08:26:07.317" v="1914" actId="478"/>
          <ac:spMkLst>
            <pc:docMk/>
            <pc:sldMk cId="3260923018" sldId="310"/>
            <ac:spMk id="47" creationId="{A3A05A7A-A215-46FB-B66A-A61B5461A739}"/>
          </ac:spMkLst>
        </pc:spChg>
        <pc:spChg chg="add mod">
          <ac:chgData name="Christian Wegmann" userId="62c8636b-4bc7-46d0-ac0a-d0872a494299" providerId="ADAL" clId="{4A1807DF-2D8D-457D-A7FF-64F216082C81}" dt="2018-05-01T10:45:49.218" v="5491" actId="1076"/>
          <ac:spMkLst>
            <pc:docMk/>
            <pc:sldMk cId="3260923018" sldId="310"/>
            <ac:spMk id="49" creationId="{7BE1F24D-D60D-4005-B0B8-675D666EDC3A}"/>
          </ac:spMkLst>
        </pc:spChg>
        <pc:spChg chg="add mod">
          <ac:chgData name="Christian Wegmann" userId="62c8636b-4bc7-46d0-ac0a-d0872a494299" providerId="ADAL" clId="{4A1807DF-2D8D-457D-A7FF-64F216082C81}" dt="2018-05-01T10:45:49.218" v="5491" actId="1076"/>
          <ac:spMkLst>
            <pc:docMk/>
            <pc:sldMk cId="3260923018" sldId="310"/>
            <ac:spMk id="50" creationId="{15CD2D09-C2AB-49EC-8AC7-A35FE0657F5B}"/>
          </ac:spMkLst>
        </pc:spChg>
        <pc:spChg chg="add mod">
          <ac:chgData name="Christian Wegmann" userId="62c8636b-4bc7-46d0-ac0a-d0872a494299" providerId="ADAL" clId="{4A1807DF-2D8D-457D-A7FF-64F216082C81}" dt="2018-05-01T10:45:49.218" v="5491" actId="1076"/>
          <ac:spMkLst>
            <pc:docMk/>
            <pc:sldMk cId="3260923018" sldId="310"/>
            <ac:spMk id="52" creationId="{33C53F36-711A-4F5F-8779-357FA4D799DD}"/>
          </ac:spMkLst>
        </pc:spChg>
        <pc:spChg chg="mod">
          <ac:chgData name="Christian Wegmann" userId="62c8636b-4bc7-46d0-ac0a-d0872a494299" providerId="ADAL" clId="{4A1807DF-2D8D-457D-A7FF-64F216082C81}" dt="2018-05-01T10:45:49.218" v="5491" actId="1076"/>
          <ac:spMkLst>
            <pc:docMk/>
            <pc:sldMk cId="3260923018" sldId="310"/>
            <ac:spMk id="54" creationId="{73FF7881-07AD-402E-BB1E-361BCB6455D2}"/>
          </ac:spMkLst>
        </pc:spChg>
        <pc:spChg chg="add mod">
          <ac:chgData name="Christian Wegmann" userId="62c8636b-4bc7-46d0-ac0a-d0872a494299" providerId="ADAL" clId="{4A1807DF-2D8D-457D-A7FF-64F216082C81}" dt="2018-05-01T10:55:55.666" v="5949" actId="20577"/>
          <ac:spMkLst>
            <pc:docMk/>
            <pc:sldMk cId="3260923018" sldId="310"/>
            <ac:spMk id="55" creationId="{C264F255-4D8D-496B-B21C-9412BF003599}"/>
          </ac:spMkLst>
        </pc:spChg>
        <pc:spChg chg="add mod">
          <ac:chgData name="Christian Wegmann" userId="62c8636b-4bc7-46d0-ac0a-d0872a494299" providerId="ADAL" clId="{4A1807DF-2D8D-457D-A7FF-64F216082C81}" dt="2018-05-01T10:45:49.218" v="5491" actId="1076"/>
          <ac:spMkLst>
            <pc:docMk/>
            <pc:sldMk cId="3260923018" sldId="310"/>
            <ac:spMk id="56" creationId="{A7C1DC9C-3F01-4F34-B313-BADE6A1DD2EB}"/>
          </ac:spMkLst>
        </pc:spChg>
        <pc:spChg chg="add mod">
          <ac:chgData name="Christian Wegmann" userId="62c8636b-4bc7-46d0-ac0a-d0872a494299" providerId="ADAL" clId="{4A1807DF-2D8D-457D-A7FF-64F216082C81}" dt="2018-05-01T10:45:49.218" v="5491" actId="1076"/>
          <ac:spMkLst>
            <pc:docMk/>
            <pc:sldMk cId="3260923018" sldId="310"/>
            <ac:spMk id="57" creationId="{CC1F3351-72E3-4570-BBA9-7E3DADDDEA54}"/>
          </ac:spMkLst>
        </pc:spChg>
        <pc:spChg chg="add mod">
          <ac:chgData name="Christian Wegmann" userId="62c8636b-4bc7-46d0-ac0a-d0872a494299" providerId="ADAL" clId="{4A1807DF-2D8D-457D-A7FF-64F216082C81}" dt="2018-05-01T10:45:49.218" v="5491" actId="1076"/>
          <ac:spMkLst>
            <pc:docMk/>
            <pc:sldMk cId="3260923018" sldId="310"/>
            <ac:spMk id="59" creationId="{12204287-C99F-4E5C-9945-C8C71C0C31C5}"/>
          </ac:spMkLst>
        </pc:spChg>
        <pc:spChg chg="add mod">
          <ac:chgData name="Christian Wegmann" userId="62c8636b-4bc7-46d0-ac0a-d0872a494299" providerId="ADAL" clId="{4A1807DF-2D8D-457D-A7FF-64F216082C81}" dt="2018-05-01T10:45:49.218" v="5491" actId="1076"/>
          <ac:spMkLst>
            <pc:docMk/>
            <pc:sldMk cId="3260923018" sldId="310"/>
            <ac:spMk id="66" creationId="{CFC28507-89A6-4396-AEFF-A021EE943192}"/>
          </ac:spMkLst>
        </pc:spChg>
        <pc:spChg chg="add mod">
          <ac:chgData name="Christian Wegmann" userId="62c8636b-4bc7-46d0-ac0a-d0872a494299" providerId="ADAL" clId="{4A1807DF-2D8D-457D-A7FF-64F216082C81}" dt="2018-05-01T10:45:49.218" v="5491" actId="1076"/>
          <ac:spMkLst>
            <pc:docMk/>
            <pc:sldMk cId="3260923018" sldId="310"/>
            <ac:spMk id="67" creationId="{F37CFA53-50C2-48CE-A244-18F7E9F88499}"/>
          </ac:spMkLst>
        </pc:spChg>
        <pc:spChg chg="add mod">
          <ac:chgData name="Christian Wegmann" userId="62c8636b-4bc7-46d0-ac0a-d0872a494299" providerId="ADAL" clId="{4A1807DF-2D8D-457D-A7FF-64F216082C81}" dt="2018-05-01T10:45:49.218" v="5491" actId="1076"/>
          <ac:spMkLst>
            <pc:docMk/>
            <pc:sldMk cId="3260923018" sldId="310"/>
            <ac:spMk id="68" creationId="{8A406F3B-6927-4ED2-A6FC-B33E50856C69}"/>
          </ac:spMkLst>
        </pc:spChg>
        <pc:spChg chg="add mod">
          <ac:chgData name="Christian Wegmann" userId="62c8636b-4bc7-46d0-ac0a-d0872a494299" providerId="ADAL" clId="{4A1807DF-2D8D-457D-A7FF-64F216082C81}" dt="2018-05-01T10:45:49.218" v="5491" actId="1076"/>
          <ac:spMkLst>
            <pc:docMk/>
            <pc:sldMk cId="3260923018" sldId="310"/>
            <ac:spMk id="69" creationId="{23AA8560-F824-4F3A-A00B-F35FBAAAC3EC}"/>
          </ac:spMkLst>
        </pc:spChg>
        <pc:spChg chg="add mod">
          <ac:chgData name="Christian Wegmann" userId="62c8636b-4bc7-46d0-ac0a-d0872a494299" providerId="ADAL" clId="{4A1807DF-2D8D-457D-A7FF-64F216082C81}" dt="2018-05-01T10:55:06.224" v="5946" actId="14100"/>
          <ac:spMkLst>
            <pc:docMk/>
            <pc:sldMk cId="3260923018" sldId="310"/>
            <ac:spMk id="70" creationId="{4A629D27-471A-4D78-A3C9-39E02CBC0844}"/>
          </ac:spMkLst>
        </pc:spChg>
        <pc:spChg chg="add mod">
          <ac:chgData name="Christian Wegmann" userId="62c8636b-4bc7-46d0-ac0a-d0872a494299" providerId="ADAL" clId="{4A1807DF-2D8D-457D-A7FF-64F216082C81}" dt="2018-05-01T10:54:30.002" v="5930" actId="20577"/>
          <ac:spMkLst>
            <pc:docMk/>
            <pc:sldMk cId="3260923018" sldId="310"/>
            <ac:spMk id="71" creationId="{350E1094-977D-4F0E-8BE6-298853A69A2D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72" creationId="{88D026E1-8D43-47F3-A44E-5728D7568A31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73" creationId="{E618DF82-5240-4445-8955-B42360A464E3}"/>
          </ac:spMkLst>
        </pc:spChg>
        <pc:spChg chg="add del mod">
          <ac:chgData name="Christian Wegmann" userId="62c8636b-4bc7-46d0-ac0a-d0872a494299" providerId="ADAL" clId="{4A1807DF-2D8D-457D-A7FF-64F216082C81}" dt="2018-05-01T10:32:46.495" v="5333" actId="478"/>
          <ac:spMkLst>
            <pc:docMk/>
            <pc:sldMk cId="3260923018" sldId="310"/>
            <ac:spMk id="74" creationId="{694A689A-82A5-4927-A596-AF1B2DAC4BEC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75" creationId="{ED9726DC-34C5-432D-B617-0703A3123321}"/>
          </ac:spMkLst>
        </pc:spChg>
        <pc:spChg chg="add del mod">
          <ac:chgData name="Christian Wegmann" userId="62c8636b-4bc7-46d0-ac0a-d0872a494299" providerId="ADAL" clId="{4A1807DF-2D8D-457D-A7FF-64F216082C81}" dt="2018-05-01T10:32:46.495" v="5333" actId="478"/>
          <ac:spMkLst>
            <pc:docMk/>
            <pc:sldMk cId="3260923018" sldId="310"/>
            <ac:spMk id="76" creationId="{526AFFEE-EB60-434D-A5AF-CDF9AE3F565E}"/>
          </ac:spMkLst>
        </pc:spChg>
        <pc:spChg chg="add del mod">
          <ac:chgData name="Christian Wegmann" userId="62c8636b-4bc7-46d0-ac0a-d0872a494299" providerId="ADAL" clId="{4A1807DF-2D8D-457D-A7FF-64F216082C81}" dt="2018-05-01T10:32:46.495" v="5333" actId="478"/>
          <ac:spMkLst>
            <pc:docMk/>
            <pc:sldMk cId="3260923018" sldId="310"/>
            <ac:spMk id="77" creationId="{ABC7BFD2-712F-46AA-A361-397062DAFF99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78" creationId="{FA4D2A99-9C5F-4AF9-8B62-19D9B4C30F43}"/>
          </ac:spMkLst>
        </pc:spChg>
        <pc:spChg chg="add del mod">
          <ac:chgData name="Christian Wegmann" userId="62c8636b-4bc7-46d0-ac0a-d0872a494299" providerId="ADAL" clId="{4A1807DF-2D8D-457D-A7FF-64F216082C81}" dt="2018-05-01T10:32:46.495" v="5333" actId="478"/>
          <ac:spMkLst>
            <pc:docMk/>
            <pc:sldMk cId="3260923018" sldId="310"/>
            <ac:spMk id="79" creationId="{87EB9D01-8FF5-43A7-89CE-E449E9AB4C78}"/>
          </ac:spMkLst>
        </pc:spChg>
        <pc:spChg chg="add del mod">
          <ac:chgData name="Christian Wegmann" userId="62c8636b-4bc7-46d0-ac0a-d0872a494299" providerId="ADAL" clId="{4A1807DF-2D8D-457D-A7FF-64F216082C81}" dt="2018-05-01T10:32:46.495" v="5333" actId="478"/>
          <ac:spMkLst>
            <pc:docMk/>
            <pc:sldMk cId="3260923018" sldId="310"/>
            <ac:spMk id="82" creationId="{43B43C4F-A23B-4E4F-936C-F44C7D631703}"/>
          </ac:spMkLst>
        </pc:spChg>
        <pc:spChg chg="add del mod">
          <ac:chgData name="Christian Wegmann" userId="62c8636b-4bc7-46d0-ac0a-d0872a494299" providerId="ADAL" clId="{4A1807DF-2D8D-457D-A7FF-64F216082C81}" dt="2018-05-01T10:32:46.495" v="5333" actId="478"/>
          <ac:spMkLst>
            <pc:docMk/>
            <pc:sldMk cId="3260923018" sldId="310"/>
            <ac:spMk id="83" creationId="{66A23C01-02BA-4BF2-A275-325379EB58BD}"/>
          </ac:spMkLst>
        </pc:spChg>
        <pc:spChg chg="add del mod">
          <ac:chgData name="Christian Wegmann" userId="62c8636b-4bc7-46d0-ac0a-d0872a494299" providerId="ADAL" clId="{4A1807DF-2D8D-457D-A7FF-64F216082C81}" dt="2018-05-01T10:32:46.495" v="5333" actId="478"/>
          <ac:spMkLst>
            <pc:docMk/>
            <pc:sldMk cId="3260923018" sldId="310"/>
            <ac:spMk id="84" creationId="{EBE68021-48E2-47DD-86B3-D4B408770F2F}"/>
          </ac:spMkLst>
        </pc:spChg>
        <pc:spChg chg="add del mod">
          <ac:chgData name="Christian Wegmann" userId="62c8636b-4bc7-46d0-ac0a-d0872a494299" providerId="ADAL" clId="{4A1807DF-2D8D-457D-A7FF-64F216082C81}" dt="2018-05-01T10:32:46.495" v="5333" actId="478"/>
          <ac:spMkLst>
            <pc:docMk/>
            <pc:sldMk cId="3260923018" sldId="310"/>
            <ac:spMk id="85" creationId="{588339A2-6DFE-4630-A96B-27BD670A8BD2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86" creationId="{9514A9D4-17A0-4817-8B00-9E90D25FAF64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87" creationId="{723D35F8-4644-4115-B102-A0634D58CD8E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88" creationId="{9F3D020A-325C-4425-BE89-A30EA8304FE5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89" creationId="{1C95300F-3D91-41DF-9493-D4FC443B5376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90" creationId="{5BAA1F5B-1BA9-4108-80AB-DD59896342A6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91" creationId="{AEB6F025-E9E5-4477-A20D-7031E5D501FE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92" creationId="{3174A6A4-692D-47A1-B6F4-A6BB58910E34}"/>
          </ac:spMkLst>
        </pc:spChg>
        <pc:spChg chg="add mod">
          <ac:chgData name="Christian Wegmann" userId="62c8636b-4bc7-46d0-ac0a-d0872a494299" providerId="ADAL" clId="{4A1807DF-2D8D-457D-A7FF-64F216082C81}" dt="2018-05-01T10:54:53.599" v="5944" actId="1038"/>
          <ac:spMkLst>
            <pc:docMk/>
            <pc:sldMk cId="3260923018" sldId="310"/>
            <ac:spMk id="102" creationId="{33129CF4-E937-4A59-9C31-B2FA1FA84D0C}"/>
          </ac:spMkLst>
        </pc:spChg>
        <pc:spChg chg="add mod">
          <ac:chgData name="Christian Wegmann" userId="62c8636b-4bc7-46d0-ac0a-d0872a494299" providerId="ADAL" clId="{4A1807DF-2D8D-457D-A7FF-64F216082C81}" dt="2018-05-01T10:49:40.729" v="5754" actId="20577"/>
          <ac:spMkLst>
            <pc:docMk/>
            <pc:sldMk cId="3260923018" sldId="310"/>
            <ac:spMk id="103" creationId="{5309B8E0-181A-410B-8347-660D21D1EF34}"/>
          </ac:spMkLst>
        </pc:spChg>
        <pc:spChg chg="add del mod">
          <ac:chgData name="Christian Wegmann" userId="62c8636b-4bc7-46d0-ac0a-d0872a494299" providerId="ADAL" clId="{4A1807DF-2D8D-457D-A7FF-64F216082C81}" dt="2018-05-01T10:45:44.289" v="5490" actId="478"/>
          <ac:spMkLst>
            <pc:docMk/>
            <pc:sldMk cId="3260923018" sldId="310"/>
            <ac:spMk id="105" creationId="{E2A88719-DD0B-422F-AF0D-F5EABF78050C}"/>
          </ac:spMkLst>
        </pc:spChg>
        <pc:spChg chg="add del mod">
          <ac:chgData name="Christian Wegmann" userId="62c8636b-4bc7-46d0-ac0a-d0872a494299" providerId="ADAL" clId="{4A1807DF-2D8D-457D-A7FF-64F216082C81}" dt="2018-05-01T10:48:33.354" v="5703" actId="478"/>
          <ac:spMkLst>
            <pc:docMk/>
            <pc:sldMk cId="3260923018" sldId="310"/>
            <ac:spMk id="106" creationId="{3AFD8463-B46E-401F-8C08-3423E0299A96}"/>
          </ac:spMkLst>
        </pc:spChg>
        <pc:spChg chg="add del mod">
          <ac:chgData name="Christian Wegmann" userId="62c8636b-4bc7-46d0-ac0a-d0872a494299" providerId="ADAL" clId="{4A1807DF-2D8D-457D-A7FF-64F216082C81}" dt="2018-05-01T10:48:33.354" v="5703" actId="478"/>
          <ac:spMkLst>
            <pc:docMk/>
            <pc:sldMk cId="3260923018" sldId="310"/>
            <ac:spMk id="107" creationId="{AB5423D0-9BC9-486F-A959-5A0C765CCB78}"/>
          </ac:spMkLst>
        </pc:spChg>
        <pc:spChg chg="add del mod">
          <ac:chgData name="Christian Wegmann" userId="62c8636b-4bc7-46d0-ac0a-d0872a494299" providerId="ADAL" clId="{4A1807DF-2D8D-457D-A7FF-64F216082C81}" dt="2018-05-01T10:48:33.354" v="5703" actId="478"/>
          <ac:spMkLst>
            <pc:docMk/>
            <pc:sldMk cId="3260923018" sldId="310"/>
            <ac:spMk id="108" creationId="{BDB587EF-1A6F-4DD3-BD22-4C31D007E6AF}"/>
          </ac:spMkLst>
        </pc:spChg>
        <pc:spChg chg="add mod">
          <ac:chgData name="Christian Wegmann" userId="62c8636b-4bc7-46d0-ac0a-d0872a494299" providerId="ADAL" clId="{4A1807DF-2D8D-457D-A7FF-64F216082C81}" dt="2018-05-01T10:51:13.040" v="5803" actId="14100"/>
          <ac:spMkLst>
            <pc:docMk/>
            <pc:sldMk cId="3260923018" sldId="310"/>
            <ac:spMk id="112" creationId="{B5EA983A-EEA7-4910-8D35-8FD4BFADDE61}"/>
          </ac:spMkLst>
        </pc:spChg>
        <pc:spChg chg="add mod">
          <ac:chgData name="Christian Wegmann" userId="62c8636b-4bc7-46d0-ac0a-d0872a494299" providerId="ADAL" clId="{4A1807DF-2D8D-457D-A7FF-64F216082C81}" dt="2018-05-01T10:51:11.040" v="5802" actId="1076"/>
          <ac:spMkLst>
            <pc:docMk/>
            <pc:sldMk cId="3260923018" sldId="310"/>
            <ac:spMk id="113" creationId="{394B8F95-E218-41EF-9E54-C2D543F74770}"/>
          </ac:spMkLst>
        </pc:spChg>
        <pc:spChg chg="add mod">
          <ac:chgData name="Christian Wegmann" userId="62c8636b-4bc7-46d0-ac0a-d0872a494299" providerId="ADAL" clId="{4A1807DF-2D8D-457D-A7FF-64F216082C81}" dt="2018-05-01T10:48:38.017" v="5704" actId="571"/>
          <ac:spMkLst>
            <pc:docMk/>
            <pc:sldMk cId="3260923018" sldId="310"/>
            <ac:spMk id="114" creationId="{71FBF564-9C5F-4A7A-983C-DB96F1572EBA}"/>
          </ac:spMkLst>
        </pc:spChg>
        <pc:spChg chg="add mod">
          <ac:chgData name="Christian Wegmann" userId="62c8636b-4bc7-46d0-ac0a-d0872a494299" providerId="ADAL" clId="{4A1807DF-2D8D-457D-A7FF-64F216082C81}" dt="2018-05-01T10:54:01.327" v="5922" actId="1036"/>
          <ac:spMkLst>
            <pc:docMk/>
            <pc:sldMk cId="3260923018" sldId="310"/>
            <ac:spMk id="118" creationId="{6E815328-B12D-4904-AD44-F83EA4A326B1}"/>
          </ac:spMkLst>
        </pc:spChg>
        <pc:spChg chg="add mod">
          <ac:chgData name="Christian Wegmann" userId="62c8636b-4bc7-46d0-ac0a-d0872a494299" providerId="ADAL" clId="{4A1807DF-2D8D-457D-A7FF-64F216082C81}" dt="2018-05-01T10:54:19.261" v="5928" actId="20577"/>
          <ac:spMkLst>
            <pc:docMk/>
            <pc:sldMk cId="3260923018" sldId="310"/>
            <ac:spMk id="119" creationId="{57E5AF07-80C4-48D5-B6EA-A575C8AD253D}"/>
          </ac:spMkLst>
        </pc:spChg>
        <pc:spChg chg="add mod">
          <ac:chgData name="Christian Wegmann" userId="62c8636b-4bc7-46d0-ac0a-d0872a494299" providerId="ADAL" clId="{4A1807DF-2D8D-457D-A7FF-64F216082C81}" dt="2018-05-01T10:52:32.624" v="5842" actId="1076"/>
          <ac:spMkLst>
            <pc:docMk/>
            <pc:sldMk cId="3260923018" sldId="310"/>
            <ac:spMk id="120" creationId="{647BD6B3-2B14-44BD-BEA1-ECF70341FD74}"/>
          </ac:spMkLst>
        </pc:spChg>
        <pc:spChg chg="add del mod">
          <ac:chgData name="Christian Wegmann" userId="62c8636b-4bc7-46d0-ac0a-d0872a494299" providerId="ADAL" clId="{4A1807DF-2D8D-457D-A7FF-64F216082C81}" dt="2018-05-01T10:51:17.763" v="5807" actId="478"/>
          <ac:spMkLst>
            <pc:docMk/>
            <pc:sldMk cId="3260923018" sldId="310"/>
            <ac:spMk id="124" creationId="{75E61186-526B-41B5-ACA7-F2D1FB9595EC}"/>
          </ac:spMkLst>
        </pc:spChg>
        <pc:spChg chg="add del mod">
          <ac:chgData name="Christian Wegmann" userId="62c8636b-4bc7-46d0-ac0a-d0872a494299" providerId="ADAL" clId="{4A1807DF-2D8D-457D-A7FF-64F216082C81}" dt="2018-05-01T10:51:17.763" v="5807" actId="478"/>
          <ac:spMkLst>
            <pc:docMk/>
            <pc:sldMk cId="3260923018" sldId="310"/>
            <ac:spMk id="125" creationId="{0C7FD59C-8E9A-43AC-B3A3-FDFDC08E0CE4}"/>
          </ac:spMkLst>
        </pc:spChg>
        <pc:spChg chg="add del mod">
          <ac:chgData name="Christian Wegmann" userId="62c8636b-4bc7-46d0-ac0a-d0872a494299" providerId="ADAL" clId="{4A1807DF-2D8D-457D-A7FF-64F216082C81}" dt="2018-05-01T10:51:17.763" v="5807" actId="478"/>
          <ac:spMkLst>
            <pc:docMk/>
            <pc:sldMk cId="3260923018" sldId="310"/>
            <ac:spMk id="126" creationId="{7D5CB4CB-10DD-4054-AFEE-B0A2D899D305}"/>
          </ac:spMkLst>
        </pc:spChg>
        <pc:spChg chg="add mod">
          <ac:chgData name="Christian Wegmann" userId="62c8636b-4bc7-46d0-ac0a-d0872a494299" providerId="ADAL" clId="{4A1807DF-2D8D-457D-A7FF-64F216082C81}" dt="2018-05-01T10:54:08.219" v="5927" actId="1038"/>
          <ac:spMkLst>
            <pc:docMk/>
            <pc:sldMk cId="3260923018" sldId="310"/>
            <ac:spMk id="132" creationId="{082AA911-1090-42C5-8077-550D6489631D}"/>
          </ac:spMkLst>
        </pc:spChg>
        <pc:spChg chg="add">
          <ac:chgData name="Christian Wegmann" userId="62c8636b-4bc7-46d0-ac0a-d0872a494299" providerId="ADAL" clId="{4A1807DF-2D8D-457D-A7FF-64F216082C81}" dt="2018-05-01T12:22:17.411" v="8724" actId="20577"/>
          <ac:spMkLst>
            <pc:docMk/>
            <pc:sldMk cId="3260923018" sldId="310"/>
            <ac:spMk id="134" creationId="{82794471-8E92-4ED1-A68B-BD51BE8EB614}"/>
          </ac:spMkLst>
        </pc:spChg>
        <pc:graphicFrameChg chg="del">
          <ac:chgData name="Christian Wegmann" userId="62c8636b-4bc7-46d0-ac0a-d0872a494299" providerId="ADAL" clId="{4A1807DF-2D8D-457D-A7FF-64F216082C81}" dt="2018-05-01T08:26:07.317" v="1914" actId="478"/>
          <ac:graphicFrameMkLst>
            <pc:docMk/>
            <pc:sldMk cId="3260923018" sldId="310"/>
            <ac:graphicFrameMk id="58" creationId="{EC5C4AD0-6CDD-4947-B625-B7E9845B15F4}"/>
          </ac:graphicFrameMkLst>
        </pc:graphicFrameChg>
        <pc:cxnChg chg="del">
          <ac:chgData name="Christian Wegmann" userId="62c8636b-4bc7-46d0-ac0a-d0872a494299" providerId="ADAL" clId="{4A1807DF-2D8D-457D-A7FF-64F216082C81}" dt="2018-05-01T08:26:07.317" v="1914" actId="478"/>
          <ac:cxnSpMkLst>
            <pc:docMk/>
            <pc:sldMk cId="3260923018" sldId="310"/>
            <ac:cxnSpMk id="6" creationId="{B65C6B9F-C091-4B89-9ABB-6E0303F0F844}"/>
          </ac:cxnSpMkLst>
        </pc:cxnChg>
        <pc:cxnChg chg="add mod">
          <ac:chgData name="Christian Wegmann" userId="62c8636b-4bc7-46d0-ac0a-d0872a494299" providerId="ADAL" clId="{4A1807DF-2D8D-457D-A7FF-64F216082C81}" dt="2018-05-01T10:54:53.599" v="5944" actId="1038"/>
          <ac:cxnSpMkLst>
            <pc:docMk/>
            <pc:sldMk cId="3260923018" sldId="310"/>
            <ac:cxnSpMk id="8" creationId="{3D86C017-54F9-4FB0-8055-1E08A11AADF8}"/>
          </ac:cxnSpMkLst>
        </pc:cxnChg>
        <pc:cxnChg chg="del">
          <ac:chgData name="Christian Wegmann" userId="62c8636b-4bc7-46d0-ac0a-d0872a494299" providerId="ADAL" clId="{4A1807DF-2D8D-457D-A7FF-64F216082C81}" dt="2018-05-01T08:26:07.317" v="1914" actId="478"/>
          <ac:cxnSpMkLst>
            <pc:docMk/>
            <pc:sldMk cId="3260923018" sldId="310"/>
            <ac:cxnSpMk id="23" creationId="{74BADF96-A014-489D-9363-BEE8E86BA192}"/>
          </ac:cxnSpMkLst>
        </pc:cxnChg>
        <pc:cxnChg chg="del">
          <ac:chgData name="Christian Wegmann" userId="62c8636b-4bc7-46d0-ac0a-d0872a494299" providerId="ADAL" clId="{4A1807DF-2D8D-457D-A7FF-64F216082C81}" dt="2018-05-01T08:26:07.317" v="1914" actId="478"/>
          <ac:cxnSpMkLst>
            <pc:docMk/>
            <pc:sldMk cId="3260923018" sldId="310"/>
            <ac:cxnSpMk id="24" creationId="{9BC49CA9-A3C6-4638-A2B9-8B92C21C8B9F}"/>
          </ac:cxnSpMkLst>
        </pc:cxnChg>
        <pc:cxnChg chg="del">
          <ac:chgData name="Christian Wegmann" userId="62c8636b-4bc7-46d0-ac0a-d0872a494299" providerId="ADAL" clId="{4A1807DF-2D8D-457D-A7FF-64F216082C81}" dt="2018-05-01T08:26:07.317" v="1914" actId="478"/>
          <ac:cxnSpMkLst>
            <pc:docMk/>
            <pc:sldMk cId="3260923018" sldId="310"/>
            <ac:cxnSpMk id="25" creationId="{DA38059F-7D28-4823-BFFC-5EAC9825CE5C}"/>
          </ac:cxnSpMkLst>
        </pc:cxnChg>
        <pc:cxnChg chg="del">
          <ac:chgData name="Christian Wegmann" userId="62c8636b-4bc7-46d0-ac0a-d0872a494299" providerId="ADAL" clId="{4A1807DF-2D8D-457D-A7FF-64F216082C81}" dt="2018-05-01T08:26:07.317" v="1914" actId="478"/>
          <ac:cxnSpMkLst>
            <pc:docMk/>
            <pc:sldMk cId="3260923018" sldId="310"/>
            <ac:cxnSpMk id="26" creationId="{64F60F84-628A-4D0B-817E-4F58B10EE741}"/>
          </ac:cxnSpMkLst>
        </pc:cxnChg>
        <pc:cxnChg chg="del">
          <ac:chgData name="Christian Wegmann" userId="62c8636b-4bc7-46d0-ac0a-d0872a494299" providerId="ADAL" clId="{4A1807DF-2D8D-457D-A7FF-64F216082C81}" dt="2018-05-01T08:26:07.317" v="1914" actId="478"/>
          <ac:cxnSpMkLst>
            <pc:docMk/>
            <pc:sldMk cId="3260923018" sldId="310"/>
            <ac:cxnSpMk id="27" creationId="{A089E119-5D75-415C-985D-CCA9CA255846}"/>
          </ac:cxnSpMkLst>
        </pc:cxnChg>
        <pc:cxnChg chg="del">
          <ac:chgData name="Christian Wegmann" userId="62c8636b-4bc7-46d0-ac0a-d0872a494299" providerId="ADAL" clId="{4A1807DF-2D8D-457D-A7FF-64F216082C81}" dt="2018-05-01T08:26:07.317" v="1914" actId="478"/>
          <ac:cxnSpMkLst>
            <pc:docMk/>
            <pc:sldMk cId="3260923018" sldId="310"/>
            <ac:cxnSpMk id="28" creationId="{773B900B-A54D-4E89-A5EE-631FAA57C24A}"/>
          </ac:cxnSpMkLst>
        </pc:cxnChg>
        <pc:cxnChg chg="del">
          <ac:chgData name="Christian Wegmann" userId="62c8636b-4bc7-46d0-ac0a-d0872a494299" providerId="ADAL" clId="{4A1807DF-2D8D-457D-A7FF-64F216082C81}" dt="2018-05-01T08:26:07.317" v="1914" actId="478"/>
          <ac:cxnSpMkLst>
            <pc:docMk/>
            <pc:sldMk cId="3260923018" sldId="310"/>
            <ac:cxnSpMk id="39" creationId="{C5ADFF58-38DB-4D63-9CB6-E21BBF08216B}"/>
          </ac:cxnSpMkLst>
        </pc:cxnChg>
        <pc:cxnChg chg="del">
          <ac:chgData name="Christian Wegmann" userId="62c8636b-4bc7-46d0-ac0a-d0872a494299" providerId="ADAL" clId="{4A1807DF-2D8D-457D-A7FF-64F216082C81}" dt="2018-05-01T08:26:07.317" v="1914" actId="478"/>
          <ac:cxnSpMkLst>
            <pc:docMk/>
            <pc:sldMk cId="3260923018" sldId="310"/>
            <ac:cxnSpMk id="40" creationId="{42BF2D5B-1173-4C7B-8BC6-9F6EA4C6E784}"/>
          </ac:cxnSpMkLst>
        </pc:cxnChg>
        <pc:cxnChg chg="add mod">
          <ac:chgData name="Christian Wegmann" userId="62c8636b-4bc7-46d0-ac0a-d0872a494299" providerId="ADAL" clId="{4A1807DF-2D8D-457D-A7FF-64F216082C81}" dt="2018-05-01T10:45:49.218" v="5491" actId="1076"/>
          <ac:cxnSpMkLst>
            <pc:docMk/>
            <pc:sldMk cId="3260923018" sldId="310"/>
            <ac:cxnSpMk id="48" creationId="{94BA5830-E809-45F1-9834-715503439CA2}"/>
          </ac:cxnSpMkLst>
        </pc:cxnChg>
        <pc:cxnChg chg="add mod">
          <ac:chgData name="Christian Wegmann" userId="62c8636b-4bc7-46d0-ac0a-d0872a494299" providerId="ADAL" clId="{4A1807DF-2D8D-457D-A7FF-64F216082C81}" dt="2018-05-01T10:45:49.218" v="5491" actId="1076"/>
          <ac:cxnSpMkLst>
            <pc:docMk/>
            <pc:sldMk cId="3260923018" sldId="310"/>
            <ac:cxnSpMk id="51" creationId="{6BE7B020-A594-4FCE-9710-BACDBF206312}"/>
          </ac:cxnSpMkLst>
        </pc:cxnChg>
        <pc:cxnChg chg="mod">
          <ac:chgData name="Christian Wegmann" userId="62c8636b-4bc7-46d0-ac0a-d0872a494299" providerId="ADAL" clId="{4A1807DF-2D8D-457D-A7FF-64F216082C81}" dt="2018-05-01T10:45:49.218" v="5491" actId="1076"/>
          <ac:cxnSpMkLst>
            <pc:docMk/>
            <pc:sldMk cId="3260923018" sldId="310"/>
            <ac:cxnSpMk id="53" creationId="{14D315DA-DB0D-4A88-85C1-8D55DBEFF820}"/>
          </ac:cxnSpMkLst>
        </pc:cxnChg>
        <pc:cxnChg chg="add mod">
          <ac:chgData name="Christian Wegmann" userId="62c8636b-4bc7-46d0-ac0a-d0872a494299" providerId="ADAL" clId="{4A1807DF-2D8D-457D-A7FF-64F216082C81}" dt="2018-05-01T10:45:49.218" v="5491" actId="1076"/>
          <ac:cxnSpMkLst>
            <pc:docMk/>
            <pc:sldMk cId="3260923018" sldId="310"/>
            <ac:cxnSpMk id="60" creationId="{4328D247-B198-4AF2-AB9B-0CD1408A7E20}"/>
          </ac:cxnSpMkLst>
        </pc:cxnChg>
        <pc:cxnChg chg="add mod">
          <ac:chgData name="Christian Wegmann" userId="62c8636b-4bc7-46d0-ac0a-d0872a494299" providerId="ADAL" clId="{4A1807DF-2D8D-457D-A7FF-64F216082C81}" dt="2018-05-01T10:45:49.218" v="5491" actId="1076"/>
          <ac:cxnSpMkLst>
            <pc:docMk/>
            <pc:sldMk cId="3260923018" sldId="310"/>
            <ac:cxnSpMk id="61" creationId="{25FAEA77-65B3-4A94-8EC5-38C09786392C}"/>
          </ac:cxnSpMkLst>
        </pc:cxnChg>
        <pc:cxnChg chg="add mod">
          <ac:chgData name="Christian Wegmann" userId="62c8636b-4bc7-46d0-ac0a-d0872a494299" providerId="ADAL" clId="{4A1807DF-2D8D-457D-A7FF-64F216082C81}" dt="2018-05-01T10:45:49.218" v="5491" actId="1076"/>
          <ac:cxnSpMkLst>
            <pc:docMk/>
            <pc:sldMk cId="3260923018" sldId="310"/>
            <ac:cxnSpMk id="62" creationId="{145C88DC-A5E5-4FBD-B846-108038A52B1C}"/>
          </ac:cxnSpMkLst>
        </pc:cxnChg>
        <pc:cxnChg chg="add mod">
          <ac:chgData name="Christian Wegmann" userId="62c8636b-4bc7-46d0-ac0a-d0872a494299" providerId="ADAL" clId="{4A1807DF-2D8D-457D-A7FF-64F216082C81}" dt="2018-05-01T10:45:49.218" v="5491" actId="1076"/>
          <ac:cxnSpMkLst>
            <pc:docMk/>
            <pc:sldMk cId="3260923018" sldId="310"/>
            <ac:cxnSpMk id="63" creationId="{060D081B-DC3D-4028-BD7E-26624C4DC40F}"/>
          </ac:cxnSpMkLst>
        </pc:cxnChg>
        <pc:cxnChg chg="add mod">
          <ac:chgData name="Christian Wegmann" userId="62c8636b-4bc7-46d0-ac0a-d0872a494299" providerId="ADAL" clId="{4A1807DF-2D8D-457D-A7FF-64F216082C81}" dt="2018-05-01T10:45:49.218" v="5491" actId="1076"/>
          <ac:cxnSpMkLst>
            <pc:docMk/>
            <pc:sldMk cId="3260923018" sldId="310"/>
            <ac:cxnSpMk id="64" creationId="{066BB9B6-6874-4750-91B5-78191F983675}"/>
          </ac:cxnSpMkLst>
        </pc:cxnChg>
        <pc:cxnChg chg="add mod">
          <ac:chgData name="Christian Wegmann" userId="62c8636b-4bc7-46d0-ac0a-d0872a494299" providerId="ADAL" clId="{4A1807DF-2D8D-457D-A7FF-64F216082C81}" dt="2018-05-01T10:45:49.218" v="5491" actId="1076"/>
          <ac:cxnSpMkLst>
            <pc:docMk/>
            <pc:sldMk cId="3260923018" sldId="310"/>
            <ac:cxnSpMk id="65" creationId="{3D9CD773-4947-410C-BB72-F60180ED548F}"/>
          </ac:cxnSpMkLst>
        </pc:cxnChg>
        <pc:cxnChg chg="add del mod">
          <ac:chgData name="Christian Wegmann" userId="62c8636b-4bc7-46d0-ac0a-d0872a494299" providerId="ADAL" clId="{4A1807DF-2D8D-457D-A7FF-64F216082C81}" dt="2018-05-01T10:24:39.164" v="4974" actId="478"/>
          <ac:cxnSpMkLst>
            <pc:docMk/>
            <pc:sldMk cId="3260923018" sldId="310"/>
            <ac:cxnSpMk id="80" creationId="{B197EAB7-505C-4B38-BA47-FD1E1C1E65D4}"/>
          </ac:cxnSpMkLst>
        </pc:cxnChg>
        <pc:cxnChg chg="add del mod">
          <ac:chgData name="Christian Wegmann" userId="62c8636b-4bc7-46d0-ac0a-d0872a494299" providerId="ADAL" clId="{4A1807DF-2D8D-457D-A7FF-64F216082C81}" dt="2018-05-01T10:24:37.123" v="4973" actId="478"/>
          <ac:cxnSpMkLst>
            <pc:docMk/>
            <pc:sldMk cId="3260923018" sldId="310"/>
            <ac:cxnSpMk id="81" creationId="{FC5AED05-F5F1-4B38-94FF-9FD377AD6682}"/>
          </ac:cxnSpMkLst>
        </pc:cxnChg>
        <pc:cxnChg chg="add mod">
          <ac:chgData name="Christian Wegmann" userId="62c8636b-4bc7-46d0-ac0a-d0872a494299" providerId="ADAL" clId="{4A1807DF-2D8D-457D-A7FF-64F216082C81}" dt="2018-05-01T10:54:53.599" v="5944" actId="1038"/>
          <ac:cxnSpMkLst>
            <pc:docMk/>
            <pc:sldMk cId="3260923018" sldId="310"/>
            <ac:cxnSpMk id="93" creationId="{FE69DB3E-0E30-4CDE-83E0-91F04D0D72C4}"/>
          </ac:cxnSpMkLst>
        </pc:cxnChg>
        <pc:cxnChg chg="add mod">
          <ac:chgData name="Christian Wegmann" userId="62c8636b-4bc7-46d0-ac0a-d0872a494299" providerId="ADAL" clId="{4A1807DF-2D8D-457D-A7FF-64F216082C81}" dt="2018-05-01T10:54:53.599" v="5944" actId="1038"/>
          <ac:cxnSpMkLst>
            <pc:docMk/>
            <pc:sldMk cId="3260923018" sldId="310"/>
            <ac:cxnSpMk id="95" creationId="{C0B7E783-43F1-42CB-BBC2-22A621B22F07}"/>
          </ac:cxnSpMkLst>
        </pc:cxnChg>
        <pc:cxnChg chg="add mod">
          <ac:chgData name="Christian Wegmann" userId="62c8636b-4bc7-46d0-ac0a-d0872a494299" providerId="ADAL" clId="{4A1807DF-2D8D-457D-A7FF-64F216082C81}" dt="2018-05-01T10:54:53.599" v="5944" actId="1038"/>
          <ac:cxnSpMkLst>
            <pc:docMk/>
            <pc:sldMk cId="3260923018" sldId="310"/>
            <ac:cxnSpMk id="99" creationId="{A6328608-7F36-4FD4-A087-F903E93DF08F}"/>
          </ac:cxnSpMkLst>
        </pc:cxnChg>
        <pc:cxnChg chg="add mod">
          <ac:chgData name="Christian Wegmann" userId="62c8636b-4bc7-46d0-ac0a-d0872a494299" providerId="ADAL" clId="{4A1807DF-2D8D-457D-A7FF-64F216082C81}" dt="2018-05-01T10:54:53.599" v="5944" actId="1038"/>
          <ac:cxnSpMkLst>
            <pc:docMk/>
            <pc:sldMk cId="3260923018" sldId="310"/>
            <ac:cxnSpMk id="100" creationId="{14D35195-3AAD-4B09-BB90-9AE2CE4FB387}"/>
          </ac:cxnSpMkLst>
        </pc:cxnChg>
        <pc:cxnChg chg="add mod">
          <ac:chgData name="Christian Wegmann" userId="62c8636b-4bc7-46d0-ac0a-d0872a494299" providerId="ADAL" clId="{4A1807DF-2D8D-457D-A7FF-64F216082C81}" dt="2018-05-01T10:54:53.599" v="5944" actId="1038"/>
          <ac:cxnSpMkLst>
            <pc:docMk/>
            <pc:sldMk cId="3260923018" sldId="310"/>
            <ac:cxnSpMk id="101" creationId="{E65937ED-0F88-459A-9E76-36871B41F0BB}"/>
          </ac:cxnSpMkLst>
        </pc:cxnChg>
        <pc:cxnChg chg="add del mod">
          <ac:chgData name="Christian Wegmann" userId="62c8636b-4bc7-46d0-ac0a-d0872a494299" providerId="ADAL" clId="{4A1807DF-2D8D-457D-A7FF-64F216082C81}" dt="2018-05-01T10:47:48.618" v="5671" actId="478"/>
          <ac:cxnSpMkLst>
            <pc:docMk/>
            <pc:sldMk cId="3260923018" sldId="310"/>
            <ac:cxnSpMk id="109" creationId="{82A47476-F48D-48D7-818E-6B00B36A3205}"/>
          </ac:cxnSpMkLst>
        </pc:cxnChg>
        <pc:cxnChg chg="add del mod">
          <ac:chgData name="Christian Wegmann" userId="62c8636b-4bc7-46d0-ac0a-d0872a494299" providerId="ADAL" clId="{4A1807DF-2D8D-457D-A7FF-64F216082C81}" dt="2018-05-01T10:47:48.618" v="5671" actId="478"/>
          <ac:cxnSpMkLst>
            <pc:docMk/>
            <pc:sldMk cId="3260923018" sldId="310"/>
            <ac:cxnSpMk id="110" creationId="{601CB5E5-2F28-4C89-9638-198B3B29C2DD}"/>
          </ac:cxnSpMkLst>
        </pc:cxnChg>
        <pc:cxnChg chg="add del mod">
          <ac:chgData name="Christian Wegmann" userId="62c8636b-4bc7-46d0-ac0a-d0872a494299" providerId="ADAL" clId="{4A1807DF-2D8D-457D-A7FF-64F216082C81}" dt="2018-05-01T10:47:48.618" v="5671" actId="478"/>
          <ac:cxnSpMkLst>
            <pc:docMk/>
            <pc:sldMk cId="3260923018" sldId="310"/>
            <ac:cxnSpMk id="111" creationId="{DC314150-BD36-4E9F-B752-8038752EB6C6}"/>
          </ac:cxnSpMkLst>
        </pc:cxnChg>
        <pc:cxnChg chg="add del mod">
          <ac:chgData name="Christian Wegmann" userId="62c8636b-4bc7-46d0-ac0a-d0872a494299" providerId="ADAL" clId="{4A1807DF-2D8D-457D-A7FF-64F216082C81}" dt="2018-05-01T10:48:42.154" v="5706" actId="478"/>
          <ac:cxnSpMkLst>
            <pc:docMk/>
            <pc:sldMk cId="3260923018" sldId="310"/>
            <ac:cxnSpMk id="115" creationId="{B3719F57-A4FE-4BF3-BD09-1832C185BFF0}"/>
          </ac:cxnSpMkLst>
        </pc:cxnChg>
        <pc:cxnChg chg="add del mod">
          <ac:chgData name="Christian Wegmann" userId="62c8636b-4bc7-46d0-ac0a-d0872a494299" providerId="ADAL" clId="{4A1807DF-2D8D-457D-A7FF-64F216082C81}" dt="2018-05-01T10:48:42.154" v="5706" actId="478"/>
          <ac:cxnSpMkLst>
            <pc:docMk/>
            <pc:sldMk cId="3260923018" sldId="310"/>
            <ac:cxnSpMk id="116" creationId="{BA8F87FD-7882-4A79-B87C-B5FAB0DAF888}"/>
          </ac:cxnSpMkLst>
        </pc:cxnChg>
        <pc:cxnChg chg="add del mod">
          <ac:chgData name="Christian Wegmann" userId="62c8636b-4bc7-46d0-ac0a-d0872a494299" providerId="ADAL" clId="{4A1807DF-2D8D-457D-A7FF-64F216082C81}" dt="2018-05-01T10:48:42.154" v="5706" actId="478"/>
          <ac:cxnSpMkLst>
            <pc:docMk/>
            <pc:sldMk cId="3260923018" sldId="310"/>
            <ac:cxnSpMk id="117" creationId="{0BB13379-B755-4327-A671-A7BC2C49DBDC}"/>
          </ac:cxnSpMkLst>
        </pc:cxnChg>
        <pc:cxnChg chg="add mod">
          <ac:chgData name="Christian Wegmann" userId="62c8636b-4bc7-46d0-ac0a-d0872a494299" providerId="ADAL" clId="{4A1807DF-2D8D-457D-A7FF-64F216082C81}" dt="2018-05-01T10:54:05.071" v="5923" actId="1035"/>
          <ac:cxnSpMkLst>
            <pc:docMk/>
            <pc:sldMk cId="3260923018" sldId="310"/>
            <ac:cxnSpMk id="121" creationId="{3DA4BB04-6224-486D-8410-841007BE2369}"/>
          </ac:cxnSpMkLst>
        </pc:cxnChg>
        <pc:cxnChg chg="add mod">
          <ac:chgData name="Christian Wegmann" userId="62c8636b-4bc7-46d0-ac0a-d0872a494299" providerId="ADAL" clId="{4A1807DF-2D8D-457D-A7FF-64F216082C81}" dt="2018-05-01T10:53:53.572" v="5915" actId="1036"/>
          <ac:cxnSpMkLst>
            <pc:docMk/>
            <pc:sldMk cId="3260923018" sldId="310"/>
            <ac:cxnSpMk id="131" creationId="{5D26E94A-D111-40DF-956A-4F333A348D65}"/>
          </ac:cxnSpMkLst>
        </pc:cxnChg>
      </pc:sldChg>
      <pc:sldChg chg="addSp delSp modSp add">
        <pc:chgData name="Christian Wegmann" userId="62c8636b-4bc7-46d0-ac0a-d0872a494299" providerId="ADAL" clId="{4A1807DF-2D8D-457D-A7FF-64F216082C81}" dt="2018-05-01T12:23:07.050" v="8745" actId="20577"/>
        <pc:sldMkLst>
          <pc:docMk/>
          <pc:sldMk cId="1712997411" sldId="311"/>
        </pc:sldMkLst>
        <pc:spChg chg="del">
          <ac:chgData name="Christian Wegmann" userId="62c8636b-4bc7-46d0-ac0a-d0872a494299" providerId="ADAL" clId="{4A1807DF-2D8D-457D-A7FF-64F216082C81}" dt="2018-05-01T12:23:06.425" v="8744" actId="478"/>
          <ac:spMkLst>
            <pc:docMk/>
            <pc:sldMk cId="1712997411" sldId="311"/>
            <ac:spMk id="9" creationId="{C0FDD5F5-8470-464C-9728-9BE4B9B1E8B0}"/>
          </ac:spMkLst>
        </pc:spChg>
        <pc:spChg chg="add">
          <ac:chgData name="Christian Wegmann" userId="62c8636b-4bc7-46d0-ac0a-d0872a494299" providerId="ADAL" clId="{4A1807DF-2D8D-457D-A7FF-64F216082C81}" dt="2018-05-01T12:23:07.050" v="8745" actId="20577"/>
          <ac:spMkLst>
            <pc:docMk/>
            <pc:sldMk cId="1712997411" sldId="311"/>
            <ac:spMk id="10" creationId="{447DBDA2-4B7A-4833-B682-438578E07684}"/>
          </ac:spMkLst>
        </pc:spChg>
        <pc:graphicFrameChg chg="modGraphic">
          <ac:chgData name="Christian Wegmann" userId="62c8636b-4bc7-46d0-ac0a-d0872a494299" providerId="ADAL" clId="{4A1807DF-2D8D-457D-A7FF-64F216082C81}" dt="2018-05-01T10:00:14" v="4120" actId="2165"/>
          <ac:graphicFrameMkLst>
            <pc:docMk/>
            <pc:sldMk cId="1712997411" sldId="311"/>
            <ac:graphicFrameMk id="7" creationId="{B9361055-3B79-4879-BB5D-93DC2481D3AE}"/>
          </ac:graphicFrameMkLst>
        </pc:graphicFrameChg>
      </pc:sldChg>
      <pc:sldChg chg="addSp delSp modSp add">
        <pc:chgData name="Christian Wegmann" userId="62c8636b-4bc7-46d0-ac0a-d0872a494299" providerId="ADAL" clId="{4A1807DF-2D8D-457D-A7FF-64F216082C81}" dt="2018-05-01T12:22:19.945" v="8726" actId="20577"/>
        <pc:sldMkLst>
          <pc:docMk/>
          <pc:sldMk cId="2303052482" sldId="312"/>
        </pc:sldMkLst>
        <pc:spChg chg="mod">
          <ac:chgData name="Christian Wegmann" userId="62c8636b-4bc7-46d0-ac0a-d0872a494299" providerId="ADAL" clId="{4A1807DF-2D8D-457D-A7FF-64F216082C81}" dt="2018-05-01T11:21:24.970" v="6848" actId="20577"/>
          <ac:spMkLst>
            <pc:docMk/>
            <pc:sldMk cId="2303052482" sldId="312"/>
            <ac:spMk id="2" creationId="{4CA61092-5A2A-4A22-B251-0C36C739EC67}"/>
          </ac:spMkLst>
        </pc:spChg>
        <pc:spChg chg="del">
          <ac:chgData name="Christian Wegmann" userId="62c8636b-4bc7-46d0-ac0a-d0872a494299" providerId="ADAL" clId="{4A1807DF-2D8D-457D-A7FF-64F216082C81}" dt="2018-05-01T10:56:33.921" v="5953" actId="478"/>
          <ac:spMkLst>
            <pc:docMk/>
            <pc:sldMk cId="2303052482" sldId="312"/>
            <ac:spMk id="4" creationId="{BA7B55AB-9AC3-446F-820A-5D0C69F5F7F3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11" creationId="{DCC67973-D266-49BA-99B2-00309B87029E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12" creationId="{200D9EAD-1405-4304-BFA6-9C4FAD4B727B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13" creationId="{BBB401DA-45D1-4E75-BAAF-BD8B84E8EA8B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14" creationId="{FC0A2D1E-5836-4860-B5C2-17075BC00851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15" creationId="{66A677C6-158E-4B87-B593-8A5CED90BBB0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16" creationId="{77487C59-24DB-4D08-A171-2EA2588A652A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17" creationId="{423F81B8-F736-48D9-A2C2-F96255C57EA0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18" creationId="{3CFB1524-4FE7-4EB7-8E97-E71813B24E76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19" creationId="{A177B22C-E90A-47E0-8171-4D0A5B2FDA3C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20" creationId="{1E642EF7-97F3-47FB-925E-B85D4DF193CA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21" creationId="{763ABDB7-5FB5-4FA4-89AB-F8C3F3A34A0F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22" creationId="{E934AFD8-342E-4C67-8AC4-90D1C5BAB8F9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29" creationId="{07184B1E-34A4-431E-9C90-D0DC7FB19B4D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30" creationId="{3EFC5802-2BAD-4424-88A3-1D0BEC49C6CF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31" creationId="{F5C45F18-F132-4968-9ABA-F7577F65A30F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32" creationId="{915F498F-4E9C-4F2D-9AE5-DBAE4AEC619B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33" creationId="{D7550BA2-ED9A-467B-ADF6-29DB66E8F197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34" creationId="{5AB171E1-533E-4718-A219-7BBA1A577B5D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35" creationId="{BA4802C5-1A4B-41EA-9F85-70E67DFFA44D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36" creationId="{5C48B281-2508-4732-9C38-A99849C4DEF1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37" creationId="{57F54875-8FA8-4C06-BD64-027C56466974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38" creationId="{BF9BEA2D-BED4-4CAF-BA51-0D72AA47EC22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41" creationId="{3AF351DA-0EA4-4411-A203-C9B926614E26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42" creationId="{A8D7F5A9-D76F-4252-B6C4-686D900F1DD7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43" creationId="{B2279965-ED13-4F15-8B34-DDA9ADE7F237}"/>
          </ac:spMkLst>
        </pc:spChg>
        <pc:spChg chg="mod">
          <ac:chgData name="Christian Wegmann" userId="62c8636b-4bc7-46d0-ac0a-d0872a494299" providerId="ADAL" clId="{4A1807DF-2D8D-457D-A7FF-64F216082C81}" dt="2018-05-01T11:20:16.353" v="6795" actId="1036"/>
          <ac:spMkLst>
            <pc:docMk/>
            <pc:sldMk cId="2303052482" sldId="312"/>
            <ac:spMk id="44" creationId="{47FA0057-2C82-4754-8845-4E02C7F03B1E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45" creationId="{6E0136AB-851D-489B-8530-E9FD4FB94FDF}"/>
          </ac:spMkLst>
        </pc:spChg>
        <pc:spChg chg="del">
          <ac:chgData name="Christian Wegmann" userId="62c8636b-4bc7-46d0-ac0a-d0872a494299" providerId="ADAL" clId="{4A1807DF-2D8D-457D-A7FF-64F216082C81}" dt="2018-05-01T12:22:19.715" v="8725" actId="478"/>
          <ac:spMkLst>
            <pc:docMk/>
            <pc:sldMk cId="2303052482" sldId="312"/>
            <ac:spMk id="46" creationId="{4AE4AC46-7B50-415B-8FD2-2973FD5B51B7}"/>
          </ac:spMkLst>
        </pc:spChg>
        <pc:spChg chg="del">
          <ac:chgData name="Christian Wegmann" userId="62c8636b-4bc7-46d0-ac0a-d0872a494299" providerId="ADAL" clId="{4A1807DF-2D8D-457D-A7FF-64F216082C81}" dt="2018-05-01T10:56:39.778" v="5954" actId="478"/>
          <ac:spMkLst>
            <pc:docMk/>
            <pc:sldMk cId="2303052482" sldId="312"/>
            <ac:spMk id="47" creationId="{A3A05A7A-A215-46FB-B66A-A61B5461A739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48" creationId="{9C6DC188-7A0D-4729-BB67-051927A03177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49" creationId="{1461C9C8-72CE-4D0D-B672-EAD9D1F1BA07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50" creationId="{EE542D95-6301-4DAA-BE35-69A54B772041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51" creationId="{72D0AF14-49E1-4381-9312-C21C21C64FA9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52" creationId="{C5D9F7BB-A7E5-46A2-AA79-305D5422C004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55" creationId="{C6FACC7F-8B4A-4579-B67A-55E2FF35A917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56" creationId="{C8A408E6-0331-4F5C-A856-0C39F40D9FC1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57" creationId="{BF2A13BC-B5A2-4C5F-8268-72193C2D8F01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59" creationId="{285C82D3-597B-4BAC-9C69-486AD42E69D8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60" creationId="{470B3C67-E984-4BC1-89C0-1DB84F5E09FA}"/>
          </ac:spMkLst>
        </pc:spChg>
        <pc:spChg chg="del">
          <ac:chgData name="Christian Wegmann" userId="62c8636b-4bc7-46d0-ac0a-d0872a494299" providerId="ADAL" clId="{4A1807DF-2D8D-457D-A7FF-64F216082C81}" dt="2018-05-01T11:00:40.875" v="6095" actId="478"/>
          <ac:spMkLst>
            <pc:docMk/>
            <pc:sldMk cId="2303052482" sldId="312"/>
            <ac:spMk id="61" creationId="{1378A5E0-8CCE-4D6B-812A-3490D0D34E20}"/>
          </ac:spMkLst>
        </pc:spChg>
        <pc:spChg chg="add mod">
          <ac:chgData name="Christian Wegmann" userId="62c8636b-4bc7-46d0-ac0a-d0872a494299" providerId="ADAL" clId="{4A1807DF-2D8D-457D-A7FF-64F216082C81}" dt="2018-05-01T10:56:44.296" v="5955" actId="1076"/>
          <ac:spMkLst>
            <pc:docMk/>
            <pc:sldMk cId="2303052482" sldId="312"/>
            <ac:spMk id="63" creationId="{1CD2D4CF-FB1C-472D-A762-D843160B8078}"/>
          </ac:spMkLst>
        </pc:spChg>
        <pc:spChg chg="add mod">
          <ac:chgData name="Christian Wegmann" userId="62c8636b-4bc7-46d0-ac0a-d0872a494299" providerId="ADAL" clId="{4A1807DF-2D8D-457D-A7FF-64F216082C81}" dt="2018-05-01T10:56:44.296" v="5955" actId="1076"/>
          <ac:spMkLst>
            <pc:docMk/>
            <pc:sldMk cId="2303052482" sldId="312"/>
            <ac:spMk id="64" creationId="{CE2A546C-2F12-4DC8-8415-12D30EE9EBB2}"/>
          </ac:spMkLst>
        </pc:spChg>
        <pc:spChg chg="add mod">
          <ac:chgData name="Christian Wegmann" userId="62c8636b-4bc7-46d0-ac0a-d0872a494299" providerId="ADAL" clId="{4A1807DF-2D8D-457D-A7FF-64F216082C81}" dt="2018-05-01T11:04:53.337" v="6157" actId="3064"/>
          <ac:spMkLst>
            <pc:docMk/>
            <pc:sldMk cId="2303052482" sldId="312"/>
            <ac:spMk id="65" creationId="{6540F31B-0C9A-41EA-B78C-67F346FD035F}"/>
          </ac:spMkLst>
        </pc:spChg>
        <pc:spChg chg="add mod">
          <ac:chgData name="Christian Wegmann" userId="62c8636b-4bc7-46d0-ac0a-d0872a494299" providerId="ADAL" clId="{4A1807DF-2D8D-457D-A7FF-64F216082C81}" dt="2018-05-01T11:06:19.632" v="6308" actId="14100"/>
          <ac:spMkLst>
            <pc:docMk/>
            <pc:sldMk cId="2303052482" sldId="312"/>
            <ac:spMk id="66" creationId="{DE2A550D-6F0D-4E7C-A8E5-ED5C9C8E987B}"/>
          </ac:spMkLst>
        </pc:spChg>
        <pc:spChg chg="add mod">
          <ac:chgData name="Christian Wegmann" userId="62c8636b-4bc7-46d0-ac0a-d0872a494299" providerId="ADAL" clId="{4A1807DF-2D8D-457D-A7FF-64F216082C81}" dt="2018-05-01T11:20:35.778" v="6809" actId="207"/>
          <ac:spMkLst>
            <pc:docMk/>
            <pc:sldMk cId="2303052482" sldId="312"/>
            <ac:spMk id="67" creationId="{C6A30776-BADF-4C8B-8D73-79B78BE09011}"/>
          </ac:spMkLst>
        </pc:spChg>
        <pc:spChg chg="add">
          <ac:chgData name="Christian Wegmann" userId="62c8636b-4bc7-46d0-ac0a-d0872a494299" providerId="ADAL" clId="{4A1807DF-2D8D-457D-A7FF-64F216082C81}" dt="2018-05-01T12:22:19.945" v="8726" actId="20577"/>
          <ac:spMkLst>
            <pc:docMk/>
            <pc:sldMk cId="2303052482" sldId="312"/>
            <ac:spMk id="68" creationId="{8991844E-DDDB-4A89-A5EA-2502F41A9B72}"/>
          </ac:spMkLst>
        </pc:spChg>
        <pc:graphicFrameChg chg="del">
          <ac:chgData name="Christian Wegmann" userId="62c8636b-4bc7-46d0-ac0a-d0872a494299" providerId="ADAL" clId="{4A1807DF-2D8D-457D-A7FF-64F216082C81}" dt="2018-05-01T11:00:40.875" v="6095" actId="478"/>
          <ac:graphicFrameMkLst>
            <pc:docMk/>
            <pc:sldMk cId="2303052482" sldId="312"/>
            <ac:graphicFrameMk id="58" creationId="{EC5C4AD0-6CDD-4947-B625-B7E9845B15F4}"/>
          </ac:graphicFrameMkLst>
        </pc:graphicFrameChg>
        <pc:picChg chg="add mod">
          <ac:chgData name="Christian Wegmann" userId="62c8636b-4bc7-46d0-ac0a-d0872a494299" providerId="ADAL" clId="{4A1807DF-2D8D-457D-A7FF-64F216082C81}" dt="2018-05-01T11:03:32.392" v="6133" actId="1076"/>
          <ac:picMkLst>
            <pc:docMk/>
            <pc:sldMk cId="2303052482" sldId="312"/>
            <ac:picMk id="7" creationId="{2DC8B474-931A-4281-AB79-68B1A7BE8829}"/>
          </ac:picMkLst>
        </pc:picChg>
        <pc:cxnChg chg="del">
          <ac:chgData name="Christian Wegmann" userId="62c8636b-4bc7-46d0-ac0a-d0872a494299" providerId="ADAL" clId="{4A1807DF-2D8D-457D-A7FF-64F216082C81}" dt="2018-05-01T10:56:39.778" v="5954" actId="478"/>
          <ac:cxnSpMkLst>
            <pc:docMk/>
            <pc:sldMk cId="2303052482" sldId="312"/>
            <ac:cxnSpMk id="6" creationId="{B65C6B9F-C091-4B89-9ABB-6E0303F0F844}"/>
          </ac:cxnSpMkLst>
        </pc:cxnChg>
        <pc:cxnChg chg="del">
          <ac:chgData name="Christian Wegmann" userId="62c8636b-4bc7-46d0-ac0a-d0872a494299" providerId="ADAL" clId="{4A1807DF-2D8D-457D-A7FF-64F216082C81}" dt="2018-05-01T11:00:40.875" v="6095" actId="478"/>
          <ac:cxnSpMkLst>
            <pc:docMk/>
            <pc:sldMk cId="2303052482" sldId="312"/>
            <ac:cxnSpMk id="23" creationId="{74BADF96-A014-489D-9363-BEE8E86BA192}"/>
          </ac:cxnSpMkLst>
        </pc:cxnChg>
        <pc:cxnChg chg="del">
          <ac:chgData name="Christian Wegmann" userId="62c8636b-4bc7-46d0-ac0a-d0872a494299" providerId="ADAL" clId="{4A1807DF-2D8D-457D-A7FF-64F216082C81}" dt="2018-05-01T11:00:40.875" v="6095" actId="478"/>
          <ac:cxnSpMkLst>
            <pc:docMk/>
            <pc:sldMk cId="2303052482" sldId="312"/>
            <ac:cxnSpMk id="24" creationId="{9BC49CA9-A3C6-4638-A2B9-8B92C21C8B9F}"/>
          </ac:cxnSpMkLst>
        </pc:cxnChg>
        <pc:cxnChg chg="del">
          <ac:chgData name="Christian Wegmann" userId="62c8636b-4bc7-46d0-ac0a-d0872a494299" providerId="ADAL" clId="{4A1807DF-2D8D-457D-A7FF-64F216082C81}" dt="2018-05-01T11:00:40.875" v="6095" actId="478"/>
          <ac:cxnSpMkLst>
            <pc:docMk/>
            <pc:sldMk cId="2303052482" sldId="312"/>
            <ac:cxnSpMk id="25" creationId="{DA38059F-7D28-4823-BFFC-5EAC9825CE5C}"/>
          </ac:cxnSpMkLst>
        </pc:cxnChg>
        <pc:cxnChg chg="del">
          <ac:chgData name="Christian Wegmann" userId="62c8636b-4bc7-46d0-ac0a-d0872a494299" providerId="ADAL" clId="{4A1807DF-2D8D-457D-A7FF-64F216082C81}" dt="2018-05-01T11:00:40.875" v="6095" actId="478"/>
          <ac:cxnSpMkLst>
            <pc:docMk/>
            <pc:sldMk cId="2303052482" sldId="312"/>
            <ac:cxnSpMk id="26" creationId="{64F60F84-628A-4D0B-817E-4F58B10EE741}"/>
          </ac:cxnSpMkLst>
        </pc:cxnChg>
        <pc:cxnChg chg="del">
          <ac:chgData name="Christian Wegmann" userId="62c8636b-4bc7-46d0-ac0a-d0872a494299" providerId="ADAL" clId="{4A1807DF-2D8D-457D-A7FF-64F216082C81}" dt="2018-05-01T11:00:40.875" v="6095" actId="478"/>
          <ac:cxnSpMkLst>
            <pc:docMk/>
            <pc:sldMk cId="2303052482" sldId="312"/>
            <ac:cxnSpMk id="27" creationId="{A089E119-5D75-415C-985D-CCA9CA255846}"/>
          </ac:cxnSpMkLst>
        </pc:cxnChg>
        <pc:cxnChg chg="del">
          <ac:chgData name="Christian Wegmann" userId="62c8636b-4bc7-46d0-ac0a-d0872a494299" providerId="ADAL" clId="{4A1807DF-2D8D-457D-A7FF-64F216082C81}" dt="2018-05-01T11:00:40.875" v="6095" actId="478"/>
          <ac:cxnSpMkLst>
            <pc:docMk/>
            <pc:sldMk cId="2303052482" sldId="312"/>
            <ac:cxnSpMk id="28" creationId="{773B900B-A54D-4E89-A5EE-631FAA57C24A}"/>
          </ac:cxnSpMkLst>
        </pc:cxnChg>
        <pc:cxnChg chg="del">
          <ac:chgData name="Christian Wegmann" userId="62c8636b-4bc7-46d0-ac0a-d0872a494299" providerId="ADAL" clId="{4A1807DF-2D8D-457D-A7FF-64F216082C81}" dt="2018-05-01T11:00:40.875" v="6095" actId="478"/>
          <ac:cxnSpMkLst>
            <pc:docMk/>
            <pc:sldMk cId="2303052482" sldId="312"/>
            <ac:cxnSpMk id="39" creationId="{C5ADFF58-38DB-4D63-9CB6-E21BBF08216B}"/>
          </ac:cxnSpMkLst>
        </pc:cxnChg>
        <pc:cxnChg chg="del">
          <ac:chgData name="Christian Wegmann" userId="62c8636b-4bc7-46d0-ac0a-d0872a494299" providerId="ADAL" clId="{4A1807DF-2D8D-457D-A7FF-64F216082C81}" dt="2018-05-01T11:00:40.875" v="6095" actId="478"/>
          <ac:cxnSpMkLst>
            <pc:docMk/>
            <pc:sldMk cId="2303052482" sldId="312"/>
            <ac:cxnSpMk id="40" creationId="{42BF2D5B-1173-4C7B-8BC6-9F6EA4C6E784}"/>
          </ac:cxnSpMkLst>
        </pc:cxnChg>
        <pc:cxnChg chg="add mod">
          <ac:chgData name="Christian Wegmann" userId="62c8636b-4bc7-46d0-ac0a-d0872a494299" providerId="ADAL" clId="{4A1807DF-2D8D-457D-A7FF-64F216082C81}" dt="2018-05-01T10:56:49.016" v="5956" actId="14100"/>
          <ac:cxnSpMkLst>
            <pc:docMk/>
            <pc:sldMk cId="2303052482" sldId="312"/>
            <ac:cxnSpMk id="62" creationId="{6E930D6C-9263-457E-A5C7-B6BA6D8C24F3}"/>
          </ac:cxnSpMkLst>
        </pc:cxnChg>
      </pc:sldChg>
      <pc:sldChg chg="addSp delSp modSp add">
        <pc:chgData name="Christian Wegmann" userId="62c8636b-4bc7-46d0-ac0a-d0872a494299" providerId="ADAL" clId="{4A1807DF-2D8D-457D-A7FF-64F216082C81}" dt="2018-05-01T12:21:50.081" v="8706" actId="20577"/>
        <pc:sldMkLst>
          <pc:docMk/>
          <pc:sldMk cId="2318053111" sldId="313"/>
        </pc:sldMkLst>
        <pc:spChg chg="mod">
          <ac:chgData name="Christian Wegmann" userId="62c8636b-4bc7-46d0-ac0a-d0872a494299" providerId="ADAL" clId="{4A1807DF-2D8D-457D-A7FF-64F216082C81}" dt="2018-05-01T11:39:38.097" v="7523" actId="20577"/>
          <ac:spMkLst>
            <pc:docMk/>
            <pc:sldMk cId="2318053111" sldId="313"/>
            <ac:spMk id="2" creationId="{B62C54DF-92AC-46BD-95F2-2C0ADA8959FA}"/>
          </ac:spMkLst>
        </pc:spChg>
        <pc:spChg chg="mod">
          <ac:chgData name="Christian Wegmann" userId="62c8636b-4bc7-46d0-ac0a-d0872a494299" providerId="ADAL" clId="{4A1807DF-2D8D-457D-A7FF-64F216082C81}" dt="2018-05-01T11:21:57.632" v="6878" actId="20577"/>
          <ac:spMkLst>
            <pc:docMk/>
            <pc:sldMk cId="2318053111" sldId="313"/>
            <ac:spMk id="3" creationId="{79025036-EE26-41BB-BCF1-437CEBC104F4}"/>
          </ac:spMkLst>
        </pc:spChg>
        <pc:spChg chg="add mod">
          <ac:chgData name="Christian Wegmann" userId="62c8636b-4bc7-46d0-ac0a-d0872a494299" providerId="ADAL" clId="{4A1807DF-2D8D-457D-A7FF-64F216082C81}" dt="2018-05-01T11:49:01.099" v="8279" actId="1036"/>
          <ac:spMkLst>
            <pc:docMk/>
            <pc:sldMk cId="2318053111" sldId="313"/>
            <ac:spMk id="11" creationId="{16BFCEA5-A8BA-4847-816F-20EED9CA2B6E}"/>
          </ac:spMkLst>
        </pc:spChg>
        <pc:spChg chg="add mod">
          <ac:chgData name="Christian Wegmann" userId="62c8636b-4bc7-46d0-ac0a-d0872a494299" providerId="ADAL" clId="{4A1807DF-2D8D-457D-A7FF-64F216082C81}" dt="2018-05-01T11:49:01.099" v="8279" actId="1036"/>
          <ac:spMkLst>
            <pc:docMk/>
            <pc:sldMk cId="2318053111" sldId="313"/>
            <ac:spMk id="12" creationId="{221849B4-7038-416C-A882-9C6C4BCBE139}"/>
          </ac:spMkLst>
        </pc:spChg>
        <pc:spChg chg="add mod">
          <ac:chgData name="Christian Wegmann" userId="62c8636b-4bc7-46d0-ac0a-d0872a494299" providerId="ADAL" clId="{4A1807DF-2D8D-457D-A7FF-64F216082C81}" dt="2018-05-01T11:49:01.099" v="8279" actId="1036"/>
          <ac:spMkLst>
            <pc:docMk/>
            <pc:sldMk cId="2318053111" sldId="313"/>
            <ac:spMk id="13" creationId="{68D38D7F-BD19-4654-BB86-933A96BC2633}"/>
          </ac:spMkLst>
        </pc:spChg>
        <pc:spChg chg="add mod">
          <ac:chgData name="Christian Wegmann" userId="62c8636b-4bc7-46d0-ac0a-d0872a494299" providerId="ADAL" clId="{4A1807DF-2D8D-457D-A7FF-64F216082C81}" dt="2018-05-01T11:49:01.099" v="8279" actId="1036"/>
          <ac:spMkLst>
            <pc:docMk/>
            <pc:sldMk cId="2318053111" sldId="313"/>
            <ac:spMk id="14" creationId="{DD25A59B-11F5-4044-B667-C45934C3A79C}"/>
          </ac:spMkLst>
        </pc:spChg>
        <pc:spChg chg="add mod">
          <ac:chgData name="Christian Wegmann" userId="62c8636b-4bc7-46d0-ac0a-d0872a494299" providerId="ADAL" clId="{4A1807DF-2D8D-457D-A7FF-64F216082C81}" dt="2018-05-01T11:49:01.099" v="8279" actId="1036"/>
          <ac:spMkLst>
            <pc:docMk/>
            <pc:sldMk cId="2318053111" sldId="313"/>
            <ac:spMk id="15" creationId="{BB7D35BB-EF32-41D9-A540-958220064E60}"/>
          </ac:spMkLst>
        </pc:spChg>
        <pc:spChg chg="add del mod">
          <ac:chgData name="Christian Wegmann" userId="62c8636b-4bc7-46d0-ac0a-d0872a494299" providerId="ADAL" clId="{4A1807DF-2D8D-457D-A7FF-64F216082C81}" dt="2018-05-01T11:38:02.650" v="7375" actId="478"/>
          <ac:spMkLst>
            <pc:docMk/>
            <pc:sldMk cId="2318053111" sldId="313"/>
            <ac:spMk id="16" creationId="{446FDAF5-1E02-45D0-9152-FC1B89ABBBBC}"/>
          </ac:spMkLst>
        </pc:spChg>
        <pc:spChg chg="add mod">
          <ac:chgData name="Christian Wegmann" userId="62c8636b-4bc7-46d0-ac0a-d0872a494299" providerId="ADAL" clId="{4A1807DF-2D8D-457D-A7FF-64F216082C81}" dt="2018-05-01T11:49:01.099" v="8279" actId="1036"/>
          <ac:spMkLst>
            <pc:docMk/>
            <pc:sldMk cId="2318053111" sldId="313"/>
            <ac:spMk id="19" creationId="{84109CF5-51DC-425B-A789-7E44A10ED679}"/>
          </ac:spMkLst>
        </pc:spChg>
        <pc:spChg chg="add mod">
          <ac:chgData name="Christian Wegmann" userId="62c8636b-4bc7-46d0-ac0a-d0872a494299" providerId="ADAL" clId="{4A1807DF-2D8D-457D-A7FF-64F216082C81}" dt="2018-05-01T11:49:01.099" v="8279" actId="1036"/>
          <ac:spMkLst>
            <pc:docMk/>
            <pc:sldMk cId="2318053111" sldId="313"/>
            <ac:spMk id="21" creationId="{70157FC1-3256-4968-8BF0-8F7E3396A7D1}"/>
          </ac:spMkLst>
        </pc:spChg>
        <pc:spChg chg="add mod">
          <ac:chgData name="Christian Wegmann" userId="62c8636b-4bc7-46d0-ac0a-d0872a494299" providerId="ADAL" clId="{4A1807DF-2D8D-457D-A7FF-64F216082C81}" dt="2018-05-01T11:49:01.099" v="8279" actId="1036"/>
          <ac:spMkLst>
            <pc:docMk/>
            <pc:sldMk cId="2318053111" sldId="313"/>
            <ac:spMk id="23" creationId="{4A30DD62-3F0C-415F-A1E0-B9C0ACB0D110}"/>
          </ac:spMkLst>
        </pc:spChg>
        <pc:spChg chg="add mod">
          <ac:chgData name="Christian Wegmann" userId="62c8636b-4bc7-46d0-ac0a-d0872a494299" providerId="ADAL" clId="{4A1807DF-2D8D-457D-A7FF-64F216082C81}" dt="2018-05-01T11:49:01.099" v="8279" actId="1036"/>
          <ac:spMkLst>
            <pc:docMk/>
            <pc:sldMk cId="2318053111" sldId="313"/>
            <ac:spMk id="45" creationId="{5ADB934E-8220-4BB6-BD0E-A5D047F87CF0}"/>
          </ac:spMkLst>
        </pc:spChg>
        <pc:spChg chg="add mod">
          <ac:chgData name="Christian Wegmann" userId="62c8636b-4bc7-46d0-ac0a-d0872a494299" providerId="ADAL" clId="{4A1807DF-2D8D-457D-A7FF-64F216082C81}" dt="2018-05-01T11:49:01.099" v="8279" actId="1036"/>
          <ac:spMkLst>
            <pc:docMk/>
            <pc:sldMk cId="2318053111" sldId="313"/>
            <ac:spMk id="46" creationId="{68BB1D43-1EC1-4ADD-99DD-C96A3C45B4F2}"/>
          </ac:spMkLst>
        </pc:spChg>
        <pc:spChg chg="add mod">
          <ac:chgData name="Christian Wegmann" userId="62c8636b-4bc7-46d0-ac0a-d0872a494299" providerId="ADAL" clId="{4A1807DF-2D8D-457D-A7FF-64F216082C81}" dt="2018-05-01T11:49:01.099" v="8279" actId="1036"/>
          <ac:spMkLst>
            <pc:docMk/>
            <pc:sldMk cId="2318053111" sldId="313"/>
            <ac:spMk id="47" creationId="{71DA3652-2EAF-4B4B-8907-4E993BAA1873}"/>
          </ac:spMkLst>
        </pc:spChg>
        <pc:spChg chg="add mod">
          <ac:chgData name="Christian Wegmann" userId="62c8636b-4bc7-46d0-ac0a-d0872a494299" providerId="ADAL" clId="{4A1807DF-2D8D-457D-A7FF-64F216082C81}" dt="2018-05-01T11:49:11.166" v="8283" actId="1076"/>
          <ac:spMkLst>
            <pc:docMk/>
            <pc:sldMk cId="2318053111" sldId="313"/>
            <ac:spMk id="48" creationId="{22193EE4-8596-4AE8-8E58-868B5CD0FD78}"/>
          </ac:spMkLst>
        </pc:spChg>
        <pc:spChg chg="add mod">
          <ac:chgData name="Christian Wegmann" userId="62c8636b-4bc7-46d0-ac0a-d0872a494299" providerId="ADAL" clId="{4A1807DF-2D8D-457D-A7FF-64F216082C81}" dt="2018-05-01T11:50:13.286" v="8359" actId="1076"/>
          <ac:spMkLst>
            <pc:docMk/>
            <pc:sldMk cId="2318053111" sldId="313"/>
            <ac:spMk id="49" creationId="{7B3F11FC-AB7F-42A4-9A8D-2B443592F25E}"/>
          </ac:spMkLst>
        </pc:spChg>
        <pc:spChg chg="add">
          <ac:chgData name="Christian Wegmann" userId="62c8636b-4bc7-46d0-ac0a-d0872a494299" providerId="ADAL" clId="{4A1807DF-2D8D-457D-A7FF-64F216082C81}" dt="2018-05-01T12:21:50.081" v="8706" actId="20577"/>
          <ac:spMkLst>
            <pc:docMk/>
            <pc:sldMk cId="2318053111" sldId="313"/>
            <ac:spMk id="51" creationId="{370314F9-9C11-4346-BE7E-AAE4780454B5}"/>
          </ac:spMkLst>
        </pc:spChg>
        <pc:picChg chg="add del mod">
          <ac:chgData name="Christian Wegmann" userId="62c8636b-4bc7-46d0-ac0a-d0872a494299" providerId="ADAL" clId="{4A1807DF-2D8D-457D-A7FF-64F216082C81}" dt="2018-05-01T11:31:54.753" v="7119" actId="478"/>
          <ac:picMkLst>
            <pc:docMk/>
            <pc:sldMk cId="2318053111" sldId="313"/>
            <ac:picMk id="4" creationId="{263799E1-3672-4365-BF56-30E7CBAC0A95}"/>
          </ac:picMkLst>
        </pc:picChg>
        <pc:picChg chg="add mod">
          <ac:chgData name="Christian Wegmann" userId="62c8636b-4bc7-46d0-ac0a-d0872a494299" providerId="ADAL" clId="{4A1807DF-2D8D-457D-A7FF-64F216082C81}" dt="2018-05-01T11:49:15.190" v="8284" actId="1076"/>
          <ac:picMkLst>
            <pc:docMk/>
            <pc:sldMk cId="2318053111" sldId="313"/>
            <ac:picMk id="5" creationId="{2BA44AB5-0141-4D41-B44D-F38FDBB69287}"/>
          </ac:picMkLst>
        </pc:picChg>
        <pc:picChg chg="add mod">
          <ac:chgData name="Christian Wegmann" userId="62c8636b-4bc7-46d0-ac0a-d0872a494299" providerId="ADAL" clId="{4A1807DF-2D8D-457D-A7FF-64F216082C81}" dt="2018-05-01T11:49:15.190" v="8284" actId="1076"/>
          <ac:picMkLst>
            <pc:docMk/>
            <pc:sldMk cId="2318053111" sldId="313"/>
            <ac:picMk id="6" creationId="{F3ADFC39-05DF-4AB9-A90B-83BB40FE2DFB}"/>
          </ac:picMkLst>
        </pc:picChg>
        <pc:picChg chg="add mod">
          <ac:chgData name="Christian Wegmann" userId="62c8636b-4bc7-46d0-ac0a-d0872a494299" providerId="ADAL" clId="{4A1807DF-2D8D-457D-A7FF-64F216082C81}" dt="2018-05-01T11:49:15.190" v="8284" actId="1076"/>
          <ac:picMkLst>
            <pc:docMk/>
            <pc:sldMk cId="2318053111" sldId="313"/>
            <ac:picMk id="7" creationId="{08FD59D4-2210-4E86-A870-EA246622EF0F}"/>
          </ac:picMkLst>
        </pc:picChg>
        <pc:picChg chg="add mod">
          <ac:chgData name="Christian Wegmann" userId="62c8636b-4bc7-46d0-ac0a-d0872a494299" providerId="ADAL" clId="{4A1807DF-2D8D-457D-A7FF-64F216082C81}" dt="2018-05-01T11:49:15.190" v="8284" actId="1076"/>
          <ac:picMkLst>
            <pc:docMk/>
            <pc:sldMk cId="2318053111" sldId="313"/>
            <ac:picMk id="8" creationId="{FAF62458-93CD-4B51-BAC5-76E8B1200569}"/>
          </ac:picMkLst>
        </pc:picChg>
        <pc:picChg chg="add mod">
          <ac:chgData name="Christian Wegmann" userId="62c8636b-4bc7-46d0-ac0a-d0872a494299" providerId="ADAL" clId="{4A1807DF-2D8D-457D-A7FF-64F216082C81}" dt="2018-05-01T11:49:15.190" v="8284" actId="1076"/>
          <ac:picMkLst>
            <pc:docMk/>
            <pc:sldMk cId="2318053111" sldId="313"/>
            <ac:picMk id="9" creationId="{60E8AC96-9454-4B6B-8AD6-73A8E2FE7F1E}"/>
          </ac:picMkLst>
        </pc:picChg>
        <pc:picChg chg="add mod">
          <ac:chgData name="Christian Wegmann" userId="62c8636b-4bc7-46d0-ac0a-d0872a494299" providerId="ADAL" clId="{4A1807DF-2D8D-457D-A7FF-64F216082C81}" dt="2018-05-01T11:49:15.190" v="8284" actId="1076"/>
          <ac:picMkLst>
            <pc:docMk/>
            <pc:sldMk cId="2318053111" sldId="313"/>
            <ac:picMk id="10" creationId="{0E21B2E0-F8FA-40F4-8DA3-C637118D8971}"/>
          </ac:picMkLst>
        </pc:picChg>
        <pc:cxnChg chg="add mod">
          <ac:chgData name="Christian Wegmann" userId="62c8636b-4bc7-46d0-ac0a-d0872a494299" providerId="ADAL" clId="{4A1807DF-2D8D-457D-A7FF-64F216082C81}" dt="2018-05-01T11:49:01.099" v="8279" actId="1036"/>
          <ac:cxnSpMkLst>
            <pc:docMk/>
            <pc:sldMk cId="2318053111" sldId="313"/>
            <ac:cxnSpMk id="18" creationId="{43AB4A6C-49D0-4257-9617-62B26BF87F73}"/>
          </ac:cxnSpMkLst>
        </pc:cxnChg>
        <pc:cxnChg chg="add mod">
          <ac:chgData name="Christian Wegmann" userId="62c8636b-4bc7-46d0-ac0a-d0872a494299" providerId="ADAL" clId="{4A1807DF-2D8D-457D-A7FF-64F216082C81}" dt="2018-05-01T11:49:01.099" v="8279" actId="1036"/>
          <ac:cxnSpMkLst>
            <pc:docMk/>
            <pc:sldMk cId="2318053111" sldId="313"/>
            <ac:cxnSpMk id="20" creationId="{EA5E54F9-E813-4E18-ACDE-B127F5F1C2A2}"/>
          </ac:cxnSpMkLst>
        </pc:cxnChg>
        <pc:cxnChg chg="add mod">
          <ac:chgData name="Christian Wegmann" userId="62c8636b-4bc7-46d0-ac0a-d0872a494299" providerId="ADAL" clId="{4A1807DF-2D8D-457D-A7FF-64F216082C81}" dt="2018-05-01T11:49:01.099" v="8279" actId="1036"/>
          <ac:cxnSpMkLst>
            <pc:docMk/>
            <pc:sldMk cId="2318053111" sldId="313"/>
            <ac:cxnSpMk id="22" creationId="{9D042436-0201-4980-B3F7-E665E1ADFD94}"/>
          </ac:cxnSpMkLst>
        </pc:cxnChg>
        <pc:cxnChg chg="add mod">
          <ac:chgData name="Christian Wegmann" userId="62c8636b-4bc7-46d0-ac0a-d0872a494299" providerId="ADAL" clId="{4A1807DF-2D8D-457D-A7FF-64F216082C81}" dt="2018-05-01T11:49:01.099" v="8279" actId="1036"/>
          <ac:cxnSpMkLst>
            <pc:docMk/>
            <pc:sldMk cId="2318053111" sldId="313"/>
            <ac:cxnSpMk id="24" creationId="{B27013ED-F701-4209-9E00-FEFCD855E5B6}"/>
          </ac:cxnSpMkLst>
        </pc:cxnChg>
        <pc:cxnChg chg="add mod">
          <ac:chgData name="Christian Wegmann" userId="62c8636b-4bc7-46d0-ac0a-d0872a494299" providerId="ADAL" clId="{4A1807DF-2D8D-457D-A7FF-64F216082C81}" dt="2018-05-01T11:49:15.190" v="8284" actId="1076"/>
          <ac:cxnSpMkLst>
            <pc:docMk/>
            <pc:sldMk cId="2318053111" sldId="313"/>
            <ac:cxnSpMk id="30" creationId="{F4A3A0C8-25C4-46E7-AB84-E48A75ABB3B0}"/>
          </ac:cxnSpMkLst>
        </pc:cxnChg>
        <pc:cxnChg chg="add mod">
          <ac:chgData name="Christian Wegmann" userId="62c8636b-4bc7-46d0-ac0a-d0872a494299" providerId="ADAL" clId="{4A1807DF-2D8D-457D-A7FF-64F216082C81}" dt="2018-05-01T11:49:15.190" v="8284" actId="1076"/>
          <ac:cxnSpMkLst>
            <pc:docMk/>
            <pc:sldMk cId="2318053111" sldId="313"/>
            <ac:cxnSpMk id="31" creationId="{9F13D70E-CAA7-425C-A35F-1FD310E9A338}"/>
          </ac:cxnSpMkLst>
        </pc:cxnChg>
        <pc:cxnChg chg="add mod">
          <ac:chgData name="Christian Wegmann" userId="62c8636b-4bc7-46d0-ac0a-d0872a494299" providerId="ADAL" clId="{4A1807DF-2D8D-457D-A7FF-64F216082C81}" dt="2018-05-01T11:49:15.190" v="8284" actId="1076"/>
          <ac:cxnSpMkLst>
            <pc:docMk/>
            <pc:sldMk cId="2318053111" sldId="313"/>
            <ac:cxnSpMk id="33" creationId="{E3CC71EA-0872-42C3-8F0F-7D9D8E9312FA}"/>
          </ac:cxnSpMkLst>
        </pc:cxnChg>
        <pc:cxnChg chg="add mod">
          <ac:chgData name="Christian Wegmann" userId="62c8636b-4bc7-46d0-ac0a-d0872a494299" providerId="ADAL" clId="{4A1807DF-2D8D-457D-A7FF-64F216082C81}" dt="2018-05-01T11:49:15.190" v="8284" actId="1076"/>
          <ac:cxnSpMkLst>
            <pc:docMk/>
            <pc:sldMk cId="2318053111" sldId="313"/>
            <ac:cxnSpMk id="36" creationId="{663935F4-B654-4904-852D-B5AE0FB21E8D}"/>
          </ac:cxnSpMkLst>
        </pc:cxnChg>
        <pc:cxnChg chg="add mod">
          <ac:chgData name="Christian Wegmann" userId="62c8636b-4bc7-46d0-ac0a-d0872a494299" providerId="ADAL" clId="{4A1807DF-2D8D-457D-A7FF-64F216082C81}" dt="2018-05-01T11:49:15.190" v="8284" actId="1076"/>
          <ac:cxnSpMkLst>
            <pc:docMk/>
            <pc:sldMk cId="2318053111" sldId="313"/>
            <ac:cxnSpMk id="38" creationId="{838BF7F6-03A5-44D2-A8DA-2EC0CDAE7187}"/>
          </ac:cxnSpMkLst>
        </pc:cxnChg>
        <pc:cxnChg chg="add mod">
          <ac:chgData name="Christian Wegmann" userId="62c8636b-4bc7-46d0-ac0a-d0872a494299" providerId="ADAL" clId="{4A1807DF-2D8D-457D-A7FF-64F216082C81}" dt="2018-05-01T11:49:15.190" v="8284" actId="1076"/>
          <ac:cxnSpMkLst>
            <pc:docMk/>
            <pc:sldMk cId="2318053111" sldId="313"/>
            <ac:cxnSpMk id="40" creationId="{DFC34715-0FDF-4019-BF46-2117FBBB73BE}"/>
          </ac:cxnSpMkLst>
        </pc:cxnChg>
        <pc:cxnChg chg="add mod">
          <ac:chgData name="Christian Wegmann" userId="62c8636b-4bc7-46d0-ac0a-d0872a494299" providerId="ADAL" clId="{4A1807DF-2D8D-457D-A7FF-64F216082C81}" dt="2018-05-01T11:49:15.190" v="8284" actId="1076"/>
          <ac:cxnSpMkLst>
            <pc:docMk/>
            <pc:sldMk cId="2318053111" sldId="313"/>
            <ac:cxnSpMk id="42" creationId="{311B8971-5C80-42BF-8CBD-9941800F76C9}"/>
          </ac:cxnSpMkLst>
        </pc:cxnChg>
      </pc:sldChg>
      <pc:sldChg chg="addSp modSp add del">
        <pc:chgData name="Christian Wegmann" userId="62c8636b-4bc7-46d0-ac0a-d0872a494299" providerId="ADAL" clId="{4A1807DF-2D8D-457D-A7FF-64F216082C81}" dt="2018-05-01T12:40:55.081" v="8844" actId="2696"/>
        <pc:sldMkLst>
          <pc:docMk/>
          <pc:sldMk cId="899139586" sldId="314"/>
        </pc:sldMkLst>
        <pc:spChg chg="mod">
          <ac:chgData name="Christian Wegmann" userId="62c8636b-4bc7-46d0-ac0a-d0872a494299" providerId="ADAL" clId="{4A1807DF-2D8D-457D-A7FF-64F216082C81}" dt="2018-05-01T12:38:49.376" v="8794" actId="20577"/>
          <ac:spMkLst>
            <pc:docMk/>
            <pc:sldMk cId="899139586" sldId="314"/>
            <ac:spMk id="3" creationId="{04CD98EF-58C0-4892-8EB7-BBDF7870499E}"/>
          </ac:spMkLst>
        </pc:spChg>
        <pc:spChg chg="mod">
          <ac:chgData name="Christian Wegmann" userId="62c8636b-4bc7-46d0-ac0a-d0872a494299" providerId="ADAL" clId="{4A1807DF-2D8D-457D-A7FF-64F216082C81}" dt="2018-05-01T12:40:15.647" v="8838" actId="6549"/>
          <ac:spMkLst>
            <pc:docMk/>
            <pc:sldMk cId="899139586" sldId="314"/>
            <ac:spMk id="5" creationId="{1BB15FC7-DC9A-465A-B149-A68EE3567195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40" creationId="{23882BCD-4A0A-4EB5-93FE-6E91E7373208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45" creationId="{D3042ABD-34E6-432E-AC4A-32E88DF097BB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49" creationId="{6D93F185-BEB5-45F3-9D74-474BAD6DEF89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50" creationId="{16F4CA42-D496-482F-A3F5-546C8066541A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51" creationId="{1485C3C8-FDCB-48C2-8034-A8C97E59E6C1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52" creationId="{89638E9C-5E68-45B3-A00B-2C9327EAFB3E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55" creationId="{4D588D9C-25EF-400F-A844-EF40BEFBE4D5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64" creationId="{6DA0F805-893A-4B78-91D5-6EFF731B57CD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68" creationId="{566D14D7-EED2-4D34-B7D6-FB90EB6703ED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99" creationId="{3D3EF724-72E4-4965-B2BE-A774E2DB66A4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100" creationId="{ECDEFE05-E694-4517-A0CB-7CC365C2E015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101" creationId="{64592578-C54C-495C-8D4E-82C1735A635C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102" creationId="{4C257F6D-1D51-4BBB-955A-E337001753F1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103" creationId="{4CDD9EE9-827D-4C40-A033-06E73A19B966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04" creationId="{90412387-F678-447F-A94C-28B31AD22175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06" creationId="{32E32421-1B3F-4AC9-BB5F-CDE345DDACF4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07" creationId="{FA99F143-F141-4D3C-BC4E-42286C6DC63F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08" creationId="{44945DF2-9D70-44C5-AA57-9EC48F93B7F5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09" creationId="{A1D88DB4-D0CC-467F-82CD-3439AC6B103A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111" creationId="{4738590E-9746-4CB9-830D-51690E90ECE5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15" creationId="{8F2611B4-FE23-4135-BB51-F32946B1D3AD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16" creationId="{05D6FF95-5BE5-43F0-B97D-18EF17BBCE42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18" creationId="{4511D2F4-D2E6-4297-BF10-FB54094F4823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19" creationId="{FCA5AB6C-4A91-45EB-AF47-93BA5CB46DFC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21" creationId="{6A85FC46-0B04-4FCF-BD4F-763664B7E62B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22" creationId="{F88C9E02-5A97-4495-9018-AE47C8847948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23" creationId="{6734418B-C49C-4E96-8BDC-8FDEFF41B737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24" creationId="{B7E7D06D-8642-473B-82D4-7035F76D4DA4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25" creationId="{67216461-E4D5-4585-819F-81610F4FB116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26" creationId="{A9E8725F-3982-41B4-9C49-848E3D4C33E6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27" creationId="{119F0775-13AE-4841-AA4E-695E34D4E188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28" creationId="{628CB883-1259-41DA-A430-47256E1340D5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30" creationId="{DA87829C-634E-4F64-A95D-606186933E85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33" creationId="{DB41549F-7918-40D1-A9D4-5996E502CC18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34" creationId="{CD3D54E0-D7C5-4CBA-8542-5801075583B5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39" creationId="{EDBFFE90-4411-4699-AB72-2FEB7FBE9116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40" creationId="{E3A35D31-E02D-4AF0-9D60-9D8FA9065061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45" creationId="{BC2ECF95-B28B-4192-8603-674E226B995D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46" creationId="{EDDE4AB3-EA63-47E1-A46F-30495330C768}"/>
          </ac:spMkLst>
        </pc:spChg>
        <pc:spChg chg="add">
          <ac:chgData name="Christian Wegmann" userId="62c8636b-4bc7-46d0-ac0a-d0872a494299" providerId="ADAL" clId="{4A1807DF-2D8D-457D-A7FF-64F216082C81}" dt="2018-05-01T12:38:04.081" v="8757" actId="2696"/>
          <ac:spMkLst>
            <pc:docMk/>
            <pc:sldMk cId="899139586" sldId="314"/>
            <ac:spMk id="149" creationId="{B3DA220F-8C45-4206-AE6F-2A4A3477FCC4}"/>
          </ac:spMkLst>
        </pc:spChg>
        <pc:spChg chg="add">
          <ac:chgData name="Christian Wegmann" userId="62c8636b-4bc7-46d0-ac0a-d0872a494299" providerId="ADAL" clId="{4A1807DF-2D8D-457D-A7FF-64F216082C81}" dt="2018-05-01T12:38:04.081" v="8757" actId="2696"/>
          <ac:spMkLst>
            <pc:docMk/>
            <pc:sldMk cId="899139586" sldId="314"/>
            <ac:spMk id="150" creationId="{1E3188AE-A4B7-4891-8E40-D274A0493061}"/>
          </ac:spMkLst>
        </pc:spChg>
        <pc:spChg chg="add mod">
          <ac:chgData name="Christian Wegmann" userId="62c8636b-4bc7-46d0-ac0a-d0872a494299" providerId="ADAL" clId="{4A1807DF-2D8D-457D-A7FF-64F216082C81}" dt="2018-05-01T12:40:24.272" v="8840" actId="1076"/>
          <ac:spMkLst>
            <pc:docMk/>
            <pc:sldMk cId="899139586" sldId="314"/>
            <ac:spMk id="151" creationId="{375FAEAE-AADF-4BF8-97CE-15A0A2A0A0EF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56" creationId="{DEBAF47E-0666-4649-ADB5-909BF1FF505C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158" creationId="{E275ECC1-F3E3-484C-AA8D-868855220BDE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159" creationId="{78156E73-0972-4BD6-B7F5-A75F39889F64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162" creationId="{CA664BF8-9E8F-4252-9709-55C35BA271BD}"/>
          </ac:spMkLst>
        </pc:spChg>
        <pc:spChg chg="mod">
          <ac:chgData name="Christian Wegmann" userId="62c8636b-4bc7-46d0-ac0a-d0872a494299" providerId="ADAL" clId="{4A1807DF-2D8D-457D-A7FF-64F216082C81}" dt="2018-05-01T12:38:34.229" v="8763" actId="1076"/>
          <ac:spMkLst>
            <pc:docMk/>
            <pc:sldMk cId="899139586" sldId="314"/>
            <ac:spMk id="163" creationId="{CE282226-4241-4D2C-8936-EFB5260FD110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64" creationId="{5C25F81D-92D8-4965-858E-9AA6DDBE1F8A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65" creationId="{F0840247-7F94-4875-82F1-B8BADC9B9E21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177" creationId="{DAF6FDDC-8D73-45B2-8606-E2355ED49000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203" creationId="{0D62599D-9FFA-4F82-AE21-353E6246548D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204" creationId="{600C0A1C-CB02-4878-B714-92EDCA331CD8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206" creationId="{E5B19CA1-1C9E-4CF7-A182-FDD78F64ECC1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207" creationId="{AB8B5B8B-95B6-492C-A86B-8D0743A23C95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229" creationId="{1AC6E8DF-729E-448E-A706-4EBE2ECC89BA}"/>
          </ac:spMkLst>
        </pc:spChg>
        <pc:spChg chg="mod">
          <ac:chgData name="Christian Wegmann" userId="62c8636b-4bc7-46d0-ac0a-d0872a494299" providerId="ADAL" clId="{4A1807DF-2D8D-457D-A7FF-64F216082C81}" dt="2018-05-01T12:40:03.037" v="8829" actId="1036"/>
          <ac:spMkLst>
            <pc:docMk/>
            <pc:sldMk cId="899139586" sldId="314"/>
            <ac:spMk id="236" creationId="{80163470-10A9-405E-9397-E50FDFD0F8B8}"/>
          </ac:spMkLst>
        </pc:spChg>
        <pc:grpChg chg="mod">
          <ac:chgData name="Christian Wegmann" userId="62c8636b-4bc7-46d0-ac0a-d0872a494299" providerId="ADAL" clId="{4A1807DF-2D8D-457D-A7FF-64F216082C81}" dt="2018-05-01T12:38:34.229" v="8763" actId="1076"/>
          <ac:grpSpMkLst>
            <pc:docMk/>
            <pc:sldMk cId="899139586" sldId="314"/>
            <ac:grpSpMk id="96" creationId="{8337DF78-493D-4A0E-97B5-73538BE01FE2}"/>
          </ac:grpSpMkLst>
        </pc:grpChg>
        <pc:picChg chg="mod">
          <ac:chgData name="Christian Wegmann" userId="62c8636b-4bc7-46d0-ac0a-d0872a494299" providerId="ADAL" clId="{4A1807DF-2D8D-457D-A7FF-64F216082C81}" dt="2018-05-01T12:38:34.229" v="8763" actId="1076"/>
          <ac:picMkLst>
            <pc:docMk/>
            <pc:sldMk cId="899139586" sldId="314"/>
            <ac:picMk id="82" creationId="{9EF3F039-6FC7-48AE-87F0-1CEC862240BF}"/>
          </ac:picMkLst>
        </pc:picChg>
        <pc:picChg chg="mod">
          <ac:chgData name="Christian Wegmann" userId="62c8636b-4bc7-46d0-ac0a-d0872a494299" providerId="ADAL" clId="{4A1807DF-2D8D-457D-A7FF-64F216082C81}" dt="2018-05-01T12:38:34.229" v="8763" actId="1076"/>
          <ac:picMkLst>
            <pc:docMk/>
            <pc:sldMk cId="899139586" sldId="314"/>
            <ac:picMk id="83" creationId="{5C5EBC00-DA80-470F-9DF1-E7112B66AAC2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05" creationId="{B4ABDF83-AB9E-4D01-AEA8-1F46ACCBC688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17" creationId="{9743481A-D46A-48DC-AB8E-2C7F5BCABE8E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20" creationId="{32AF39D2-9FE8-41C3-9711-77B0BBFB5C03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31" creationId="{562F3747-05B1-48B4-843E-C454EB33D0FD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32" creationId="{FEF85091-48D9-48EA-8140-06449B168052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36" creationId="{D74397BE-A128-442F-8E53-38A8BCC7093F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38" creationId="{0E94F946-9120-410D-8F67-40A18DA69547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41" creationId="{E3158462-BDB4-4C53-9DA9-7009115BC66A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42" creationId="{CF25EEB0-ABD3-45D5-B614-6DFDFFBF20FE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44" creationId="{5D2D027F-BFF6-4011-91F7-F314667C3C06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48" creationId="{640D2DA7-D18F-4F65-B9F7-AB3F0FF36E14}"/>
          </ac:picMkLst>
        </pc:picChg>
        <pc:picChg chg="mod">
          <ac:chgData name="Christian Wegmann" userId="62c8636b-4bc7-46d0-ac0a-d0872a494299" providerId="ADAL" clId="{4A1807DF-2D8D-457D-A7FF-64F216082C81}" dt="2018-05-01T12:38:34.229" v="8763" actId="1076"/>
          <ac:picMkLst>
            <pc:docMk/>
            <pc:sldMk cId="899139586" sldId="314"/>
            <ac:picMk id="161" creationId="{B9A638B6-C7BA-4624-94C8-B67FE1316A32}"/>
          </ac:picMkLst>
        </pc:picChg>
        <pc:picChg chg="mod">
          <ac:chgData name="Christian Wegmann" userId="62c8636b-4bc7-46d0-ac0a-d0872a494299" providerId="ADAL" clId="{4A1807DF-2D8D-457D-A7FF-64F216082C81}" dt="2018-05-01T12:38:34.229" v="8763" actId="1076"/>
          <ac:picMkLst>
            <pc:docMk/>
            <pc:sldMk cId="899139586" sldId="314"/>
            <ac:picMk id="166" creationId="{39D08BB4-2E9C-4D6E-809C-D61A911A6031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71" creationId="{F2902E18-DA3B-4AEC-8587-6D766615854D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202" creationId="{E49D4C71-2F22-426A-9452-A4753157B8A5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205" creationId="{2BD9844A-3F76-4E53-BF30-68AA8AC5724A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208" creationId="{1453AED7-60E4-4F40-80E2-3CD0CF07A444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209" creationId="{8ACBDBAA-887E-4F65-8AA7-345BEC6872F8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230" creationId="{6A1C9FC1-41C0-4EC4-B9EE-FE64A0D38459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237" creationId="{998CF1BA-D8D8-44DF-A0E8-91D761CDF5E1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026" creationId="{22CA1A43-DDEB-4CA4-8521-00A5E076C984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028" creationId="{8F291FCA-DC9D-4F74-AA5E-1F2AE126FF36}"/>
          </ac:picMkLst>
        </pc:picChg>
        <pc:picChg chg="mod">
          <ac:chgData name="Christian Wegmann" userId="62c8636b-4bc7-46d0-ac0a-d0872a494299" providerId="ADAL" clId="{4A1807DF-2D8D-457D-A7FF-64F216082C81}" dt="2018-05-01T12:38:34.229" v="8763" actId="1076"/>
          <ac:picMkLst>
            <pc:docMk/>
            <pc:sldMk cId="899139586" sldId="314"/>
            <ac:picMk id="1032" creationId="{76313CC4-4381-47F0-8C08-28197C632668}"/>
          </ac:picMkLst>
        </pc:picChg>
        <pc:picChg chg="mod">
          <ac:chgData name="Christian Wegmann" userId="62c8636b-4bc7-46d0-ac0a-d0872a494299" providerId="ADAL" clId="{4A1807DF-2D8D-457D-A7FF-64F216082C81}" dt="2018-05-01T12:40:03.037" v="8829" actId="1036"/>
          <ac:picMkLst>
            <pc:docMk/>
            <pc:sldMk cId="899139586" sldId="314"/>
            <ac:picMk id="1036" creationId="{76096A20-8833-4757-A71E-845C99D30CE7}"/>
          </ac:picMkLst>
        </pc:pic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47" creationId="{C233168F-8ABB-4E1D-B637-7CC3D89515F2}"/>
          </ac:cxnSpMkLst>
        </pc:cxnChg>
        <pc:cxnChg chg="mod">
          <ac:chgData name="Christian Wegmann" userId="62c8636b-4bc7-46d0-ac0a-d0872a494299" providerId="ADAL" clId="{4A1807DF-2D8D-457D-A7FF-64F216082C81}" dt="2018-05-01T12:38:34.229" v="8763" actId="1076"/>
          <ac:cxnSpMkLst>
            <pc:docMk/>
            <pc:sldMk cId="899139586" sldId="314"/>
            <ac:cxnSpMk id="53" creationId="{35DDA18D-E3F0-480A-8C15-E56C163814F0}"/>
          </ac:cxnSpMkLst>
        </pc:cxnChg>
        <pc:cxnChg chg="mod">
          <ac:chgData name="Christian Wegmann" userId="62c8636b-4bc7-46d0-ac0a-d0872a494299" providerId="ADAL" clId="{4A1807DF-2D8D-457D-A7FF-64F216082C81}" dt="2018-05-01T12:38:34.229" v="8763" actId="1076"/>
          <ac:cxnSpMkLst>
            <pc:docMk/>
            <pc:sldMk cId="899139586" sldId="314"/>
            <ac:cxnSpMk id="56" creationId="{BF2089A4-A57B-4A92-8B90-59DD3B330122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10" creationId="{730613CD-A250-4F10-8475-197B73ECB9DD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12" creationId="{3E53F6AC-26C6-4580-BE90-D97842E758FF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13" creationId="{FC305BC4-BD27-4928-81CC-E09C9C4166EF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14" creationId="{71EC8197-9742-4DA3-A063-4793325047F7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29" creationId="{62984E7D-6BEF-479E-B900-553D6ECE650A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35" creationId="{99D3FB0A-10D6-45D3-B5DE-B750F04F3E54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37" creationId="{5689EB1D-A4E6-4B2A-B710-DFC4D3513FF4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43" creationId="{88642E72-F01F-4014-BAE3-74EEE23E6076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47" creationId="{15C3532B-4DF2-4D82-90D3-8EA1238956E4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67" creationId="{A97772B8-C83D-496D-BF8F-E202B1EDEF99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69" creationId="{0CA4DC3A-8E02-472E-A891-4574AE9F7D4B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70" creationId="{97D0DE66-D8FC-4F6E-A11F-65813A63436A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186" creationId="{E08CDD56-19FF-4098-B9C3-ABDDE9BD9578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231" creationId="{33EA1833-848D-4458-8744-815E06949F01}"/>
          </ac:cxnSpMkLst>
        </pc:cxnChg>
        <pc:cxnChg chg="mod">
          <ac:chgData name="Christian Wegmann" userId="62c8636b-4bc7-46d0-ac0a-d0872a494299" providerId="ADAL" clId="{4A1807DF-2D8D-457D-A7FF-64F216082C81}" dt="2018-05-01T12:40:03.037" v="8829" actId="1036"/>
          <ac:cxnSpMkLst>
            <pc:docMk/>
            <pc:sldMk cId="899139586" sldId="314"/>
            <ac:cxnSpMk id="241" creationId="{B760A723-CF03-4971-813A-051808A58F0A}"/>
          </ac:cxnSpMkLst>
        </pc:cxnChg>
      </pc:sldChg>
      <pc:sldChg chg="add del">
        <pc:chgData name="Christian Wegmann" userId="62c8636b-4bc7-46d0-ac0a-d0872a494299" providerId="ADAL" clId="{4A1807DF-2D8D-457D-A7FF-64F216082C81}" dt="2018-05-01T12:02:59.034" v="8610" actId="2696"/>
        <pc:sldMkLst>
          <pc:docMk/>
          <pc:sldMk cId="3159839975" sldId="314"/>
        </pc:sldMkLst>
      </pc:sldChg>
      <pc:sldChg chg="addSp delSp modSp add">
        <pc:chgData name="Christian Wegmann" userId="62c8636b-4bc7-46d0-ac0a-d0872a494299" providerId="ADAL" clId="{4A1807DF-2D8D-457D-A7FF-64F216082C81}" dt="2018-05-01T12:44:51.557" v="9234" actId="20577"/>
        <pc:sldMkLst>
          <pc:docMk/>
          <pc:sldMk cId="1712955246" sldId="315"/>
        </pc:sldMkLst>
        <pc:spChg chg="mod">
          <ac:chgData name="Christian Wegmann" userId="62c8636b-4bc7-46d0-ac0a-d0872a494299" providerId="ADAL" clId="{4A1807DF-2D8D-457D-A7FF-64F216082C81}" dt="2018-05-01T12:44:51.557" v="9234" actId="20577"/>
          <ac:spMkLst>
            <pc:docMk/>
            <pc:sldMk cId="1712955246" sldId="315"/>
            <ac:spMk id="8" creationId="{A4D0E5CF-CB26-419A-BF90-15D74F158252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13" creationId="{18DA983A-E824-4734-93FD-44317D373D7E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14" creationId="{2AF7C26F-0A64-48BC-BEA9-58A9C8EEA7BB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15" creationId="{3DEC5AAF-06B4-4BA1-9431-5F8ABA01135E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16" creationId="{A3B95871-ED3C-41B6-A6B9-CFF38BC81088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2" creationId="{15F2AE50-E1A0-4291-B0C6-9B3361EA1622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3" creationId="{FF7AF897-14D1-4F5D-9789-49C8A3823EC7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5" creationId="{CBEE19BA-99D3-4023-AD48-E5CDDAB56583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6" creationId="{E8549CEE-B48D-4AC0-8D25-15FC87EA978E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7" creationId="{F8433176-5A49-4D00-AA2F-4AC8B7BCAE38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8" creationId="{5B1C149B-85BC-46F1-A45A-470619306CE9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9" creationId="{AE6B3565-9BDC-47B1-9247-BD1807645175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30" creationId="{0B996049-569C-4B23-8E9A-3CD54830D339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31" creationId="{17F67C61-FA7D-4E38-AD02-18EB2689172B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38" creationId="{70F2C6EB-A369-4FC2-9873-0D32C840CA79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39" creationId="{F4CBE945-AA7B-4804-9926-1E8F0DDB6A4F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42" creationId="{82EBA740-445D-4087-8A83-9D3064517A3A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44" creationId="{BD51559B-6D51-4D90-A9DA-4B8ED8E5EBF1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45" creationId="{FFF756DF-9BB5-4A22-B367-896DB6AF353F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47" creationId="{D98B374F-70E1-4938-9E3A-8A031DA1649A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57" creationId="{4F16BDF2-CC6C-492B-8D01-017BE1DAA61D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59" creationId="{C663BCB3-AC07-45E7-8AA5-B1A7B90ACC81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62" creationId="{FC84195A-9DD8-44E8-AD0E-A5059BE26F96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64" creationId="{4675CBE4-FA20-4689-9662-2164D1C3C58A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67" creationId="{409CAB34-6B0A-43A8-B33C-0D5F6BE2EEBD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74" creationId="{4070E7D4-A1BF-468A-BB20-049075892BED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81" creationId="{2CF03F6E-3DC2-43B6-9A53-021BFB7F738E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82" creationId="{674BE0FD-98F0-4379-86AC-54F6D59449F5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83" creationId="{A8F1F1C9-9B44-40F0-8F74-90680DC296DA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85" creationId="{587C1AA6-057E-41A3-8609-3E8455FCAEF7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86" creationId="{3E8B3811-353E-4ADE-BC7F-62A52D91276C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87" creationId="{F749FA41-BBEE-49E5-B70D-E0F5F7C4A870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88" creationId="{600F3FE7-A3E3-433A-9E56-54DDE5C8885E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90" creationId="{CD3FF268-8AA3-4CDE-B687-4AB43A47FAA7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97" creationId="{AFC3AD3F-4EE4-4759-B576-5DCBBF2B7326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98" creationId="{210CE619-22FB-46E2-9A50-A0B9AC253F43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99" creationId="{4C89E495-229A-4406-BA02-6450793D23A6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00" creationId="{411C81F2-EE96-4682-9C90-01080952EC55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01" creationId="{140951EB-2F76-427C-AC85-5E4AE68BF412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02" creationId="{E92317D7-1393-4DBF-A54F-664C201CD68E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03" creationId="{063BE54E-E5A5-4BC6-ABD4-64526E7862D8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04" creationId="{6E8E4A6D-6187-4004-A848-A24D4110D45D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07" creationId="{3186178F-A68A-4802-9357-C23E7359080F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09" creationId="{A11C047E-6256-4EBC-8930-36C67267A664}"/>
          </ac:spMkLst>
        </pc:spChg>
        <pc:spChg chg="add mod">
          <ac:chgData name="Christian Wegmann" userId="62c8636b-4bc7-46d0-ac0a-d0872a494299" providerId="ADAL" clId="{4A1807DF-2D8D-457D-A7FF-64F216082C81}" dt="2018-05-01T12:43:26.312" v="9034" actId="465"/>
          <ac:spMkLst>
            <pc:docMk/>
            <pc:sldMk cId="1712955246" sldId="315"/>
            <ac:spMk id="110" creationId="{17CCB7AC-F33E-4066-946B-5CA88AC36B69}"/>
          </ac:spMkLst>
        </pc:spChg>
        <pc:spChg chg="add mod">
          <ac:chgData name="Christian Wegmann" userId="62c8636b-4bc7-46d0-ac0a-d0872a494299" providerId="ADAL" clId="{4A1807DF-2D8D-457D-A7FF-64F216082C81}" dt="2018-05-01T12:43:21.810" v="9032" actId="465"/>
          <ac:spMkLst>
            <pc:docMk/>
            <pc:sldMk cId="1712955246" sldId="315"/>
            <ac:spMk id="111" creationId="{91B9AA5E-A556-435B-BE88-2B8C397155FF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12" creationId="{C8EA852E-066A-4CAC-B8D4-4EEB7A6CFC57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15" creationId="{66CDB569-DDA6-4350-AB9B-56B3360D511B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19" creationId="{8A59F030-FE6C-42FA-839F-383B4E336B9A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20" creationId="{D917E4F4-5C69-459D-B434-E31B25CF6AC5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22" creationId="{D385079D-9FF5-44B0-8B52-67B2FD0F97E2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23" creationId="{C2431AF3-7EE1-4B21-B048-EBED7C9A2257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24" creationId="{B68B6C77-D3F8-451E-AD0B-5023B15BA3D0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26" creationId="{CB5E0208-62E6-4C37-86DD-5DAD1CF48B89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27" creationId="{567F0741-C084-4EC3-90FD-181B687B94B5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29" creationId="{07D546D2-A60E-411A-A624-E91CEA8D7108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30" creationId="{6CF613D3-749D-4162-8FDB-53766B016C41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33" creationId="{85C3DFFD-693A-41DC-A5F3-45AD1D6AA4FB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37" creationId="{F64B5742-1117-4E0E-B5DD-55B437A166F0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40" creationId="{EF0969A3-79DC-4B43-A866-42B9C194DF87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42" creationId="{B647006F-182F-4A70-8A14-F96A3337A856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43" creationId="{B36EDBF3-CD39-4641-B570-C210C7786ACD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45" creationId="{5BC3F607-4BA0-4537-9C81-544C94733FCD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46" creationId="{059A9528-6392-4C5D-A878-C3678BA51928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47" creationId="{A3B1B77D-5173-4A0C-969A-ADFD29BC35D5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48" creationId="{449BB70A-0BCF-40C1-A83B-05FEF820C134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49" creationId="{4EDEC035-CAE7-4047-BCC3-B25CF913F5A8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150" creationId="{2D4E0051-86A2-456F-B8B7-22E3FC7CD28D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53" creationId="{499FD939-1DF1-4696-B4E0-60BCF4165174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54" creationId="{719545C3-2091-4755-81BA-030239134DE7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55" creationId="{2AE37CB7-01E2-4DDC-B196-523950569453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56" creationId="{9BBDED3A-ACB1-45AE-B86D-2CDEBAABF7AA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57" creationId="{2C96D2DE-8003-4AF6-82DC-414E1CFBB125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64" creationId="{FA02C4DA-F751-40E4-BEFE-A648750AF826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66" creationId="{27F061DA-1333-4973-918B-66F9FC508E31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169" creationId="{C352E785-B5A5-4BB5-991B-9ECF5C52A7E5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73" creationId="{8D4B2720-D843-44A6-9C2A-976A9F858EFA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75" creationId="{1ECFF695-184E-4070-AD6D-BB9762A3628E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76" creationId="{97AF9B16-9A54-4799-945E-1356262287F0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77" creationId="{61C3A5C2-F58B-4E22-9473-9B3A1EB2851B}"/>
          </ac:spMkLst>
        </pc:spChg>
        <pc:spChg chg="add">
          <ac:chgData name="Christian Wegmann" userId="62c8636b-4bc7-46d0-ac0a-d0872a494299" providerId="ADAL" clId="{4A1807DF-2D8D-457D-A7FF-64F216082C81}" dt="2018-05-01T12:40:48.971" v="8843" actId="20577"/>
          <ac:spMkLst>
            <pc:docMk/>
            <pc:sldMk cId="1712955246" sldId="315"/>
            <ac:spMk id="182" creationId="{0A49101D-5FC7-4A63-8B7F-602BE601A353}"/>
          </ac:spMkLst>
        </pc:spChg>
        <pc:spChg chg="add mod">
          <ac:chgData name="Christian Wegmann" userId="62c8636b-4bc7-46d0-ac0a-d0872a494299" providerId="ADAL" clId="{4A1807DF-2D8D-457D-A7FF-64F216082C81}" dt="2018-05-01T12:42:47.289" v="9001" actId="571"/>
          <ac:spMkLst>
            <pc:docMk/>
            <pc:sldMk cId="1712955246" sldId="315"/>
            <ac:spMk id="185" creationId="{02AC5353-FFC2-4A38-8431-ABDE3744A318}"/>
          </ac:spMkLst>
        </pc:spChg>
        <pc:spChg chg="add mod ord">
          <ac:chgData name="Christian Wegmann" userId="62c8636b-4bc7-46d0-ac0a-d0872a494299" providerId="ADAL" clId="{4A1807DF-2D8D-457D-A7FF-64F216082C81}" dt="2018-05-01T12:43:26.312" v="9034" actId="465"/>
          <ac:spMkLst>
            <pc:docMk/>
            <pc:sldMk cId="1712955246" sldId="315"/>
            <ac:spMk id="186" creationId="{C2C1A279-7ABE-42BC-9BB3-38D787D2EA0F}"/>
          </ac:spMkLst>
        </pc:spChg>
        <pc:spChg chg="add mod ord">
          <ac:chgData name="Christian Wegmann" userId="62c8636b-4bc7-46d0-ac0a-d0872a494299" providerId="ADAL" clId="{4A1807DF-2D8D-457D-A7FF-64F216082C81}" dt="2018-05-01T12:43:21.810" v="9032" actId="465"/>
          <ac:spMkLst>
            <pc:docMk/>
            <pc:sldMk cId="1712955246" sldId="315"/>
            <ac:spMk id="187" creationId="{74B13D07-515E-42E8-9B2B-3A4D126CED61}"/>
          </ac:spMkLst>
        </pc:spChg>
        <pc:spChg chg="add mod ord">
          <ac:chgData name="Christian Wegmann" userId="62c8636b-4bc7-46d0-ac0a-d0872a494299" providerId="ADAL" clId="{4A1807DF-2D8D-457D-A7FF-64F216082C81}" dt="2018-05-01T12:43:26.312" v="9034" actId="465"/>
          <ac:spMkLst>
            <pc:docMk/>
            <pc:sldMk cId="1712955246" sldId="315"/>
            <ac:spMk id="188" creationId="{761A307B-24DC-44D2-9650-CB4619C5F7A0}"/>
          </ac:spMkLst>
        </pc:spChg>
        <pc:spChg chg="add mod ord">
          <ac:chgData name="Christian Wegmann" userId="62c8636b-4bc7-46d0-ac0a-d0872a494299" providerId="ADAL" clId="{4A1807DF-2D8D-457D-A7FF-64F216082C81}" dt="2018-05-01T12:43:21.810" v="9032" actId="465"/>
          <ac:spMkLst>
            <pc:docMk/>
            <pc:sldMk cId="1712955246" sldId="315"/>
            <ac:spMk id="189" creationId="{0A659D1E-A04B-4276-9690-00C12B75A007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192" creationId="{407CAECD-908A-4006-B100-AD80F302DC32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23" creationId="{6645F152-A3BF-4DCA-8BDB-2FEF36A4090B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24" creationId="{CFDF573D-3BE4-41A2-8CC1-60B67EB70863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34" creationId="{5B4B36F8-ACA3-494D-9F10-BAEE548020CF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46" creationId="{F0201C49-4240-4F5A-9439-4A50D07BAD02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280" creationId="{8DC017C7-4EBB-41C0-95B1-638711239BC4}"/>
          </ac:spMkLst>
        </pc:spChg>
        <pc:spChg chg="del">
          <ac:chgData name="Christian Wegmann" userId="62c8636b-4bc7-46d0-ac0a-d0872a494299" providerId="ADAL" clId="{4A1807DF-2D8D-457D-A7FF-64F216082C81}" dt="2018-05-01T12:40:42.350" v="8842" actId="478"/>
          <ac:spMkLst>
            <pc:docMk/>
            <pc:sldMk cId="1712955246" sldId="315"/>
            <ac:spMk id="350" creationId="{18CD6AAF-9280-4A87-8D40-FD709D895510}"/>
          </ac:spMkLst>
        </pc:spChg>
        <pc:grpChg chg="del">
          <ac:chgData name="Christian Wegmann" userId="62c8636b-4bc7-46d0-ac0a-d0872a494299" providerId="ADAL" clId="{4A1807DF-2D8D-457D-A7FF-64F216082C81}" dt="2018-05-01T12:40:42.350" v="8842" actId="478"/>
          <ac:grpSpMkLst>
            <pc:docMk/>
            <pc:sldMk cId="1712955246" sldId="315"/>
            <ac:grpSpMk id="76" creationId="{6910863A-1669-4E89-8979-82B1CC77AA33}"/>
          </ac:grpSpMkLst>
        </pc:grpChg>
        <pc:grpChg chg="add">
          <ac:chgData name="Christian Wegmann" userId="62c8636b-4bc7-46d0-ac0a-d0872a494299" providerId="ADAL" clId="{4A1807DF-2D8D-457D-A7FF-64F216082C81}" dt="2018-05-01T12:40:48.971" v="8843" actId="20577"/>
          <ac:grpSpMkLst>
            <pc:docMk/>
            <pc:sldMk cId="1712955246" sldId="315"/>
            <ac:grpSpMk id="94" creationId="{B09C8BB1-EC4D-4454-B293-0BD841C8CB09}"/>
          </ac:grpSpMkLst>
        </pc:grpChg>
        <pc:grpChg chg="del">
          <ac:chgData name="Christian Wegmann" userId="62c8636b-4bc7-46d0-ac0a-d0872a494299" providerId="ADAL" clId="{4A1807DF-2D8D-457D-A7FF-64F216082C81}" dt="2018-05-01T12:40:42.350" v="8842" actId="478"/>
          <ac:grpSpMkLst>
            <pc:docMk/>
            <pc:sldMk cId="1712955246" sldId="315"/>
            <ac:grpSpMk id="320" creationId="{82455372-C771-4C3F-9901-76B5127D7621}"/>
          </ac:grpSpMkLst>
        </pc:grpChg>
        <pc:grpChg chg="del">
          <ac:chgData name="Christian Wegmann" userId="62c8636b-4bc7-46d0-ac0a-d0872a494299" providerId="ADAL" clId="{4A1807DF-2D8D-457D-A7FF-64F216082C81}" dt="2018-05-01T12:40:42.350" v="8842" actId="478"/>
          <ac:grpSpMkLst>
            <pc:docMk/>
            <pc:sldMk cId="1712955246" sldId="315"/>
            <ac:grpSpMk id="321" creationId="{61643FE6-3181-4AE3-93A1-E759FA4C8E53}"/>
          </ac:grpSpMkLst>
        </pc:grpChg>
        <pc:picChg chg="del">
          <ac:chgData name="Christian Wegmann" userId="62c8636b-4bc7-46d0-ac0a-d0872a494299" providerId="ADAL" clId="{4A1807DF-2D8D-457D-A7FF-64F216082C81}" dt="2018-05-01T12:40:42.350" v="8842" actId="478"/>
          <ac:picMkLst>
            <pc:docMk/>
            <pc:sldMk cId="1712955246" sldId="315"/>
            <ac:picMk id="10" creationId="{05EF9E72-F72C-4C0C-A4C0-A5B1FC834B5D}"/>
          </ac:picMkLst>
        </pc:picChg>
        <pc:picChg chg="del">
          <ac:chgData name="Christian Wegmann" userId="62c8636b-4bc7-46d0-ac0a-d0872a494299" providerId="ADAL" clId="{4A1807DF-2D8D-457D-A7FF-64F216082C81}" dt="2018-05-01T12:40:42.350" v="8842" actId="478"/>
          <ac:picMkLst>
            <pc:docMk/>
            <pc:sldMk cId="1712955246" sldId="315"/>
            <ac:picMk id="11" creationId="{401E11D7-6858-45CD-812B-421F4F10B2C3}"/>
          </ac:picMkLst>
        </pc:picChg>
        <pc:picChg chg="del">
          <ac:chgData name="Christian Wegmann" userId="62c8636b-4bc7-46d0-ac0a-d0872a494299" providerId="ADAL" clId="{4A1807DF-2D8D-457D-A7FF-64F216082C81}" dt="2018-05-01T12:40:42.350" v="8842" actId="478"/>
          <ac:picMkLst>
            <pc:docMk/>
            <pc:sldMk cId="1712955246" sldId="315"/>
            <ac:picMk id="12" creationId="{50521985-5FCB-467E-ABB6-DAD1DFFD4048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92" creationId="{E815A432-0F91-4C10-8C25-10D98F2480BD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93" creationId="{DF94677D-5D65-4492-8208-515C54095858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08" creationId="{F80A9D02-54B0-4208-9F93-036C5ED88AC6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13" creationId="{FF280026-0207-4D8B-830F-BA68464DEF21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14" creationId="{C69B8271-D0B4-4D4F-BD39-46C91EEB6816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18" creationId="{96A8D9C7-4373-4477-9B4E-73EA0C3A73AA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21" creationId="{ECABF804-550B-496E-820E-269CEEAFEEC9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28" creationId="{E31FCB0A-D5A7-41D0-8C2C-69BF0CF61378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31" creationId="{5DDDE014-DAA5-42A7-8CDC-4ABAB5E7D77F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32" creationId="{52D72281-C417-4D3D-9FE0-81757B26535E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35" creationId="{01A12E5A-B83D-4121-BD99-3544F437004B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38" creationId="{8BA8A19F-889E-4515-A0E3-A559E7CA0F15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41" creationId="{2B2CA15C-F309-411A-A9DD-0F7DC7888B4D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44" creationId="{823864A6-E5A9-49A6-8E05-7154C5EB15F1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51" creationId="{CF9FF7C3-D630-4082-868E-4B61248EFC3F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52" creationId="{5CA502BA-B52C-4C61-82A9-0975637AA909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58" creationId="{0F51FF77-EF5D-4718-9C57-2457BDF887C4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59" creationId="{FEF20F2C-308A-453D-BC0B-148789EF14AC}"/>
          </ac:picMkLst>
        </pc:picChg>
        <pc:picChg chg="add mod">
          <ac:chgData name="Christian Wegmann" userId="62c8636b-4bc7-46d0-ac0a-d0872a494299" providerId="ADAL" clId="{4A1807DF-2D8D-457D-A7FF-64F216082C81}" dt="2018-05-01T12:43:31.049" v="9038" actId="1035"/>
          <ac:picMkLst>
            <pc:docMk/>
            <pc:sldMk cId="1712955246" sldId="315"/>
            <ac:picMk id="163" creationId="{471FC68A-8F6A-45C9-A9CA-D9E9E739A694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65" creationId="{AAF208BD-73B7-4937-AE84-F7BB2002AD17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67" creationId="{1CE71ACF-C299-4CC2-A9CB-9EB71E6AF36F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74" creationId="{DFC585C9-6B34-4DAB-A842-7EE5ED7D4EF0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78" creationId="{2B32B923-0061-4635-B528-EBDA08CFBEA6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79" creationId="{53B9E5E7-F89B-4DA6-A3FB-380EB66EF66C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81" creationId="{C48E07A6-B5D0-4DEE-B5E0-999D446DF8CE}"/>
          </ac:picMkLst>
        </pc:picChg>
        <pc:picChg chg="add">
          <ac:chgData name="Christian Wegmann" userId="62c8636b-4bc7-46d0-ac0a-d0872a494299" providerId="ADAL" clId="{4A1807DF-2D8D-457D-A7FF-64F216082C81}" dt="2018-05-01T12:40:48.971" v="8843" actId="20577"/>
          <ac:picMkLst>
            <pc:docMk/>
            <pc:sldMk cId="1712955246" sldId="315"/>
            <ac:picMk id="184" creationId="{C09A6AB8-A419-425E-8B4D-B89CC075116D}"/>
          </ac:picMkLst>
        </pc:picChg>
        <pc:picChg chg="del">
          <ac:chgData name="Christian Wegmann" userId="62c8636b-4bc7-46d0-ac0a-d0872a494299" providerId="ADAL" clId="{4A1807DF-2D8D-457D-A7FF-64F216082C81}" dt="2018-05-01T12:40:42.350" v="8842" actId="478"/>
          <ac:picMkLst>
            <pc:docMk/>
            <pc:sldMk cId="1712955246" sldId="315"/>
            <ac:picMk id="205" creationId="{8DF1FF9A-009A-4EAD-B3A5-77F5DB240E64}"/>
          </ac:picMkLst>
        </pc:picChg>
        <pc:picChg chg="del">
          <ac:chgData name="Christian Wegmann" userId="62c8636b-4bc7-46d0-ac0a-d0872a494299" providerId="ADAL" clId="{4A1807DF-2D8D-457D-A7FF-64F216082C81}" dt="2018-05-01T12:40:42.350" v="8842" actId="478"/>
          <ac:picMkLst>
            <pc:docMk/>
            <pc:sldMk cId="1712955246" sldId="315"/>
            <ac:picMk id="209" creationId="{494E4AC9-326C-49B1-8449-36EEEF78DFA3}"/>
          </ac:picMkLst>
        </pc:picChg>
        <pc:picChg chg="del">
          <ac:chgData name="Christian Wegmann" userId="62c8636b-4bc7-46d0-ac0a-d0872a494299" providerId="ADAL" clId="{4A1807DF-2D8D-457D-A7FF-64F216082C81}" dt="2018-05-01T12:40:42.350" v="8842" actId="478"/>
          <ac:picMkLst>
            <pc:docMk/>
            <pc:sldMk cId="1712955246" sldId="315"/>
            <ac:picMk id="217" creationId="{2FD8AFD7-349D-4F74-B49C-597184EFDFB7}"/>
          </ac:picMkLst>
        </pc:pic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5" creationId="{CCF9BB3F-9BB7-406C-A490-7C75A4DF21C7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18" creationId="{639127E6-EFC1-4030-B416-460FF5E60129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19" creationId="{71561529-ACDC-47E4-862A-33CFE8F24236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20" creationId="{E3AF9AE1-DB01-47A3-9F34-DE70541EB259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72" creationId="{02B765C7-8987-4BD4-AD88-135507913A54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73" creationId="{BE829A27-2AFE-4E4B-9527-6AF721F25A78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84" creationId="{AF6633B8-C306-47CC-B69D-A38C12E7CED5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89" creationId="{38766AC5-CA81-4BE7-9D25-37C522EB07F1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91" creationId="{B34017EE-17C4-44CE-91D0-7CBAC3A41695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05" creationId="{8D6CE25F-3B54-4EE4-B833-5B18520710B6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06" creationId="{6CCBEE1A-34C5-4DB9-A408-32B3FBD05179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16" creationId="{A8BCCBA6-E532-4D73-8605-2840BA042DC9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17" creationId="{DC969806-58DF-44BD-A50E-89556219A7A7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25" creationId="{69B4C3DE-197E-425D-AA18-216710BA8884}"/>
          </ac:cxnSpMkLst>
        </pc:cxnChg>
        <pc:cxnChg chg="del mod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134" creationId="{58776E72-5C44-4DBD-9BD1-42FFEEDDFDF1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36" creationId="{51E8FA13-C6A5-4A0D-8FBD-BD5629B009E3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39" creationId="{4AE5CF31-5E39-46D3-B317-594CF75ED1D8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60" creationId="{A57A8000-7D1A-4A9B-B861-3567EDEAD147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61" creationId="{5389ED76-659E-40D4-B95A-59AF8989C829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62" creationId="{79652005-6A75-4AFE-AD60-A05132E8BD57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68" creationId="{91B75600-6046-4742-91F3-10A46D1AB2FF}"/>
          </ac:cxnSpMkLst>
        </pc:cxnChg>
        <pc:cxnChg chg="del mod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170" creationId="{BD83554D-0EBE-49C2-B5C8-BA42B3E7154C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71" creationId="{4B510AD8-6C0C-4109-94EB-46E1D3E6C73A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72" creationId="{6EACA9ED-5FA5-431B-BEF1-89DBE0613C38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80" creationId="{5320E280-5516-4BE7-B597-67B4CFE55768}"/>
          </ac:cxnSpMkLst>
        </pc:cxnChg>
        <pc:cxnChg chg="add">
          <ac:chgData name="Christian Wegmann" userId="62c8636b-4bc7-46d0-ac0a-d0872a494299" providerId="ADAL" clId="{4A1807DF-2D8D-457D-A7FF-64F216082C81}" dt="2018-05-01T12:40:48.971" v="8843" actId="20577"/>
          <ac:cxnSpMkLst>
            <pc:docMk/>
            <pc:sldMk cId="1712955246" sldId="315"/>
            <ac:cxnSpMk id="183" creationId="{92A17AFF-AF84-4B46-801D-A628406B62D6}"/>
          </ac:cxnSpMkLst>
        </pc:cxnChg>
        <pc:cxnChg chg="del mod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211" creationId="{C1FA34A5-920E-4EF4-8694-DAB172CF063C}"/>
          </ac:cxnSpMkLst>
        </pc:cxnChg>
        <pc:cxnChg chg="del mod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221" creationId="{A64CC65C-4C5C-4005-A57F-294C5163A6DA}"/>
          </ac:cxnSpMkLst>
        </pc:cxnChg>
        <pc:cxnChg chg="del mod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235" creationId="{FD115996-D446-441E-A831-DCB2727D7AC6}"/>
          </ac:cxnSpMkLst>
        </pc:cxnChg>
        <pc:cxnChg chg="del mod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238" creationId="{3B2F5730-E62B-4E80-B404-1CBE5DEFF49F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260" creationId="{DF629C68-9EC9-44B0-A96C-C5C76177E1AD}"/>
          </ac:cxnSpMkLst>
        </pc:cxnChg>
        <pc:cxnChg chg="del mod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272" creationId="{368112BE-A97A-4ABD-9E45-758E23782038}"/>
          </ac:cxnSpMkLst>
        </pc:cxnChg>
        <pc:cxnChg chg="del mod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286" creationId="{21388543-203E-4803-BF7D-7E5B5D9E7693}"/>
          </ac:cxnSpMkLst>
        </pc:cxnChg>
        <pc:cxnChg chg="del mod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289" creationId="{B1A3668E-F522-4161-9553-42AF24B6ACB3}"/>
          </ac:cxnSpMkLst>
        </pc:cxnChg>
        <pc:cxnChg chg="del mod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326" creationId="{07B86A1C-7027-49AC-B25B-D3C6E988FDC1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334" creationId="{3C6D248F-92C6-49AF-8748-BE0C3EBDF075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345" creationId="{C9701D4F-3F25-49B9-AD97-EAE44031A52F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347" creationId="{B10CDE74-2E22-44E1-93C4-30006091B6F1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348" creationId="{9FBB51A7-433F-4014-B49A-E93C7749066D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351" creationId="{5BEAB8F9-F797-46FF-ADBD-A3EE46C524C3}"/>
          </ac:cxnSpMkLst>
        </pc:cxnChg>
        <pc:cxnChg chg="del">
          <ac:chgData name="Christian Wegmann" userId="62c8636b-4bc7-46d0-ac0a-d0872a494299" providerId="ADAL" clId="{4A1807DF-2D8D-457D-A7FF-64F216082C81}" dt="2018-05-01T12:40:42.350" v="8842" actId="478"/>
          <ac:cxnSpMkLst>
            <pc:docMk/>
            <pc:sldMk cId="1712955246" sldId="315"/>
            <ac:cxnSpMk id="352" creationId="{AFF22C8B-CC7D-4F6C-B3FC-942285494F7C}"/>
          </ac:cxnSpMkLst>
        </pc:cxnChg>
      </pc:sldChg>
      <pc:sldMasterChg chg="modSldLayout">
        <pc:chgData name="Christian Wegmann" userId="62c8636b-4bc7-46d0-ac0a-d0872a494299" providerId="ADAL" clId="{4A1807DF-2D8D-457D-A7FF-64F216082C81}" dt="2018-05-01T12:19:49.048" v="8671" actId="3064"/>
        <pc:sldMasterMkLst>
          <pc:docMk/>
          <pc:sldMasterMk cId="4116202183" sldId="2147483648"/>
        </pc:sldMasterMkLst>
        <pc:sldLayoutChg chg="addSp modSp">
          <pc:chgData name="Christian Wegmann" userId="62c8636b-4bc7-46d0-ac0a-d0872a494299" providerId="ADAL" clId="{4A1807DF-2D8D-457D-A7FF-64F216082C81}" dt="2018-05-01T12:19:49.048" v="8671" actId="3064"/>
          <pc:sldLayoutMkLst>
            <pc:docMk/>
            <pc:sldMasterMk cId="4116202183" sldId="2147483648"/>
            <pc:sldLayoutMk cId="3836479411" sldId="2147483660"/>
          </pc:sldLayoutMkLst>
          <pc:spChg chg="add mod">
            <ac:chgData name="Christian Wegmann" userId="62c8636b-4bc7-46d0-ac0a-d0872a494299" providerId="ADAL" clId="{4A1807DF-2D8D-457D-A7FF-64F216082C81}" dt="2018-05-01T12:19:49.048" v="8671" actId="3064"/>
            <ac:spMkLst>
              <pc:docMk/>
              <pc:sldMasterMk cId="4116202183" sldId="2147483648"/>
              <pc:sldLayoutMk cId="3836479411" sldId="2147483660"/>
              <ac:spMk id="10" creationId="{F489454D-DE82-4E31-9A01-45F2154BB82B}"/>
            </ac:spMkLst>
          </pc:spChg>
        </pc:sldLayoutChg>
      </pc:sldMasterChg>
    </pc:docChg>
  </pc:docChgLst>
  <pc:docChgLst>
    <pc:chgData name="Christian Wegmann" userId="62c8636b-4bc7-46d0-ac0a-d0872a494299" providerId="ADAL" clId="{071245EB-521A-4305-AE10-C0FF819FF398}"/>
    <pc:docChg chg="custSel modSld">
      <pc:chgData name="Christian Wegmann" userId="62c8636b-4bc7-46d0-ac0a-d0872a494299" providerId="ADAL" clId="{071245EB-521A-4305-AE10-C0FF819FF398}" dt="2018-05-02T04:35:48.292" v="33" actId="6549"/>
      <pc:docMkLst>
        <pc:docMk/>
      </pc:docMkLst>
      <pc:sldChg chg="modSp">
        <pc:chgData name="Christian Wegmann" userId="62c8636b-4bc7-46d0-ac0a-d0872a494299" providerId="ADAL" clId="{071245EB-521A-4305-AE10-C0FF819FF398}" dt="2018-05-02T04:35:48.292" v="33" actId="6549"/>
        <pc:sldMkLst>
          <pc:docMk/>
          <pc:sldMk cId="1999636801" sldId="275"/>
        </pc:sldMkLst>
        <pc:spChg chg="mod">
          <ac:chgData name="Christian Wegmann" userId="62c8636b-4bc7-46d0-ac0a-d0872a494299" providerId="ADAL" clId="{071245EB-521A-4305-AE10-C0FF819FF398}" dt="2018-05-02T04:35:48.292" v="33" actId="6549"/>
          <ac:spMkLst>
            <pc:docMk/>
            <pc:sldMk cId="1999636801" sldId="275"/>
            <ac:spMk id="7" creationId="{3B913634-7D41-4F92-816F-11572509DD16}"/>
          </ac:spMkLst>
        </pc:spChg>
        <pc:graphicFrameChg chg="modGraphic">
          <ac:chgData name="Christian Wegmann" userId="62c8636b-4bc7-46d0-ac0a-d0872a494299" providerId="ADAL" clId="{071245EB-521A-4305-AE10-C0FF819FF398}" dt="2018-05-02T04:35:27.702" v="32" actId="20577"/>
          <ac:graphicFrameMkLst>
            <pc:docMk/>
            <pc:sldMk cId="1999636801" sldId="275"/>
            <ac:graphicFrameMk id="4" creationId="{C1DB1A6B-36E5-40AF-9546-EDFEEC2D368E}"/>
          </ac:graphicFrameMkLst>
        </pc:graphicFrameChg>
      </pc:sldChg>
    </pc:docChg>
  </pc:docChgLst>
  <pc:docChgLst>
    <pc:chgData name="Christian Wegmann" userId="62c8636b-4bc7-46d0-ac0a-d0872a494299" providerId="ADAL" clId="{163D6A2A-699A-4312-BBAF-828C9ACB7F3D}"/>
    <pc:docChg chg="undo custSel addSld delSld modSld">
      <pc:chgData name="Christian Wegmann" userId="62c8636b-4bc7-46d0-ac0a-d0872a494299" providerId="ADAL" clId="{163D6A2A-699A-4312-BBAF-828C9ACB7F3D}" dt="2018-02-27T20:13:17.208" v="2383" actId="14100"/>
      <pc:docMkLst>
        <pc:docMk/>
      </pc:docMkLst>
      <pc:sldChg chg="addSp modSp">
        <pc:chgData name="Christian Wegmann" userId="62c8636b-4bc7-46d0-ac0a-d0872a494299" providerId="ADAL" clId="{163D6A2A-699A-4312-BBAF-828C9ACB7F3D}" dt="2018-02-27T20:10:26.576" v="2353" actId="1038"/>
        <pc:sldMkLst>
          <pc:docMk/>
          <pc:sldMk cId="3589972035" sldId="263"/>
        </pc:sldMkLst>
        <pc:spChg chg="add mod">
          <ac:chgData name="Christian Wegmann" userId="62c8636b-4bc7-46d0-ac0a-d0872a494299" providerId="ADAL" clId="{163D6A2A-699A-4312-BBAF-828C9ACB7F3D}" dt="2018-02-27T20:10:26.576" v="2353" actId="1038"/>
          <ac:spMkLst>
            <pc:docMk/>
            <pc:sldMk cId="3589972035" sldId="263"/>
            <ac:spMk id="4" creationId="{87BBA828-011E-44C2-AB54-9A9A12A016B9}"/>
          </ac:spMkLst>
        </pc:spChg>
      </pc:sldChg>
      <pc:sldChg chg="addSp modSp">
        <pc:chgData name="Christian Wegmann" userId="62c8636b-4bc7-46d0-ac0a-d0872a494299" providerId="ADAL" clId="{163D6A2A-699A-4312-BBAF-828C9ACB7F3D}" dt="2018-02-27T20:10:54.717" v="2359" actId="14100"/>
        <pc:sldMkLst>
          <pc:docMk/>
          <pc:sldMk cId="73585184" sldId="266"/>
        </pc:sldMkLst>
        <pc:spChg chg="add mod">
          <ac:chgData name="Christian Wegmann" userId="62c8636b-4bc7-46d0-ac0a-d0872a494299" providerId="ADAL" clId="{163D6A2A-699A-4312-BBAF-828C9ACB7F3D}" dt="2018-02-27T19:32:41.032" v="97" actId="1038"/>
          <ac:spMkLst>
            <pc:docMk/>
            <pc:sldMk cId="73585184" sldId="266"/>
            <ac:spMk id="4" creationId="{9DED97F4-BA62-4DCD-AB8B-69DA15885B22}"/>
          </ac:spMkLst>
        </pc:spChg>
        <pc:spChg chg="add">
          <ac:chgData name="Christian Wegmann" userId="62c8636b-4bc7-46d0-ac0a-d0872a494299" providerId="ADAL" clId="{163D6A2A-699A-4312-BBAF-828C9ACB7F3D}" dt="2018-02-27T20:10:54.717" v="2359" actId="14100"/>
          <ac:spMkLst>
            <pc:docMk/>
            <pc:sldMk cId="73585184" sldId="266"/>
            <ac:spMk id="75" creationId="{B6214DE4-F09A-4CA9-9355-ABC9B2C28791}"/>
          </ac:spMkLst>
        </pc:spChg>
      </pc:sldChg>
      <pc:sldChg chg="addSp">
        <pc:chgData name="Christian Wegmann" userId="62c8636b-4bc7-46d0-ac0a-d0872a494299" providerId="ADAL" clId="{163D6A2A-699A-4312-BBAF-828C9ACB7F3D}" dt="2018-02-27T20:11:01.502" v="2362" actId="14100"/>
        <pc:sldMkLst>
          <pc:docMk/>
          <pc:sldMk cId="2106124745" sldId="270"/>
        </pc:sldMkLst>
        <pc:spChg chg="add">
          <ac:chgData name="Christian Wegmann" userId="62c8636b-4bc7-46d0-ac0a-d0872a494299" providerId="ADAL" clId="{163D6A2A-699A-4312-BBAF-828C9ACB7F3D}" dt="2018-02-27T20:11:01.502" v="2362" actId="14100"/>
          <ac:spMkLst>
            <pc:docMk/>
            <pc:sldMk cId="2106124745" sldId="270"/>
            <ac:spMk id="7" creationId="{C405C648-D1F4-4BA8-811B-B68F3C936038}"/>
          </ac:spMkLst>
        </pc:spChg>
      </pc:sldChg>
      <pc:sldChg chg="addSp modSp">
        <pc:chgData name="Christian Wegmann" userId="62c8636b-4bc7-46d0-ac0a-d0872a494299" providerId="ADAL" clId="{163D6A2A-699A-4312-BBAF-828C9ACB7F3D}" dt="2018-02-27T20:11:02.854" v="2363" actId="14100"/>
        <pc:sldMkLst>
          <pc:docMk/>
          <pc:sldMk cId="707709427" sldId="272"/>
        </pc:sldMkLst>
        <pc:spChg chg="mod">
          <ac:chgData name="Christian Wegmann" userId="62c8636b-4bc7-46d0-ac0a-d0872a494299" providerId="ADAL" clId="{163D6A2A-699A-4312-BBAF-828C9ACB7F3D}" dt="2018-02-27T19:56:21.970" v="1813" actId="790"/>
          <ac:spMkLst>
            <pc:docMk/>
            <pc:sldMk cId="707709427" sldId="272"/>
            <ac:spMk id="3" creationId="{9FDEC946-5AB4-41FF-8472-71A68A881B70}"/>
          </ac:spMkLst>
        </pc:spChg>
        <pc:spChg chg="mod">
          <ac:chgData name="Christian Wegmann" userId="62c8636b-4bc7-46d0-ac0a-d0872a494299" providerId="ADAL" clId="{163D6A2A-699A-4312-BBAF-828C9ACB7F3D}" dt="2018-02-27T19:54:25.821" v="1569" actId="20577"/>
          <ac:spMkLst>
            <pc:docMk/>
            <pc:sldMk cId="707709427" sldId="272"/>
            <ac:spMk id="5" creationId="{B54327D1-E5CF-4A69-A758-B917AAFC74B5}"/>
          </ac:spMkLst>
        </pc:spChg>
        <pc:spChg chg="add">
          <ac:chgData name="Christian Wegmann" userId="62c8636b-4bc7-46d0-ac0a-d0872a494299" providerId="ADAL" clId="{163D6A2A-699A-4312-BBAF-828C9ACB7F3D}" dt="2018-02-27T20:11:02.854" v="2363" actId="14100"/>
          <ac:spMkLst>
            <pc:docMk/>
            <pc:sldMk cId="707709427" sldId="272"/>
            <ac:spMk id="46" creationId="{4AE4AC46-7B50-415B-8FD2-2973FD5B51B7}"/>
          </ac:spMkLst>
        </pc:spChg>
        <pc:graphicFrameChg chg="mod">
          <ac:chgData name="Christian Wegmann" userId="62c8636b-4bc7-46d0-ac0a-d0872a494299" providerId="ADAL" clId="{163D6A2A-699A-4312-BBAF-828C9ACB7F3D}" dt="2018-02-27T19:35:17.071" v="139" actId="14100"/>
          <ac:graphicFrameMkLst>
            <pc:docMk/>
            <pc:sldMk cId="707709427" sldId="272"/>
            <ac:graphicFrameMk id="58" creationId="{EC5C4AD0-6CDD-4947-B625-B7E9845B15F4}"/>
          </ac:graphicFrameMkLst>
        </pc:graphicFrameChg>
      </pc:sldChg>
      <pc:sldChg chg="addSp modSp">
        <pc:chgData name="Christian Wegmann" userId="62c8636b-4bc7-46d0-ac0a-d0872a494299" providerId="ADAL" clId="{163D6A2A-699A-4312-BBAF-828C9ACB7F3D}" dt="2018-02-27T20:11:26.411" v="2371" actId="14100"/>
        <pc:sldMkLst>
          <pc:docMk/>
          <pc:sldMk cId="1999636801" sldId="275"/>
        </pc:sldMkLst>
        <pc:spChg chg="mod">
          <ac:chgData name="Christian Wegmann" userId="62c8636b-4bc7-46d0-ac0a-d0872a494299" providerId="ADAL" clId="{163D6A2A-699A-4312-BBAF-828C9ACB7F3D}" dt="2018-02-27T20:04:53.832" v="2149" actId="1076"/>
          <ac:spMkLst>
            <pc:docMk/>
            <pc:sldMk cId="1999636801" sldId="275"/>
            <ac:spMk id="7" creationId="{3B913634-7D41-4F92-816F-11572509DD16}"/>
          </ac:spMkLst>
        </pc:spChg>
        <pc:spChg chg="mod">
          <ac:chgData name="Christian Wegmann" userId="62c8636b-4bc7-46d0-ac0a-d0872a494299" providerId="ADAL" clId="{163D6A2A-699A-4312-BBAF-828C9ACB7F3D}" dt="2018-02-27T20:04:53.832" v="2149" actId="1076"/>
          <ac:spMkLst>
            <pc:docMk/>
            <pc:sldMk cId="1999636801" sldId="275"/>
            <ac:spMk id="8" creationId="{729E8BC7-93D4-4E44-8118-991E652A502A}"/>
          </ac:spMkLst>
        </pc:spChg>
        <pc:spChg chg="add">
          <ac:chgData name="Christian Wegmann" userId="62c8636b-4bc7-46d0-ac0a-d0872a494299" providerId="ADAL" clId="{163D6A2A-699A-4312-BBAF-828C9ACB7F3D}" dt="2018-02-27T20:11:26.411" v="2371" actId="14100"/>
          <ac:spMkLst>
            <pc:docMk/>
            <pc:sldMk cId="1999636801" sldId="275"/>
            <ac:spMk id="14" creationId="{170791E3-F85D-4EA3-8EB9-C607D06CCEB0}"/>
          </ac:spMkLst>
        </pc:spChg>
        <pc:graphicFrameChg chg="modGraphic">
          <ac:chgData name="Christian Wegmann" userId="62c8636b-4bc7-46d0-ac0a-d0872a494299" providerId="ADAL" clId="{163D6A2A-699A-4312-BBAF-828C9ACB7F3D}" dt="2018-02-27T20:04:46.003" v="2148" actId="2165"/>
          <ac:graphicFrameMkLst>
            <pc:docMk/>
            <pc:sldMk cId="1999636801" sldId="275"/>
            <ac:graphicFrameMk id="4" creationId="{C1DB1A6B-36E5-40AF-9546-EDFEEC2D368E}"/>
          </ac:graphicFrameMkLst>
        </pc:graphicFrameChg>
      </pc:sldChg>
      <pc:sldChg chg="addSp delSp modSp">
        <pc:chgData name="Christian Wegmann" userId="62c8636b-4bc7-46d0-ac0a-d0872a494299" providerId="ADAL" clId="{163D6A2A-699A-4312-BBAF-828C9ACB7F3D}" dt="2018-02-27T20:11:28.372" v="2372" actId="14100"/>
        <pc:sldMkLst>
          <pc:docMk/>
          <pc:sldMk cId="2443960458" sldId="276"/>
        </pc:sldMkLst>
        <pc:spChg chg="mod">
          <ac:chgData name="Christian Wegmann" userId="62c8636b-4bc7-46d0-ac0a-d0872a494299" providerId="ADAL" clId="{163D6A2A-699A-4312-BBAF-828C9ACB7F3D}" dt="2018-02-27T20:06:02.633" v="2150" actId="14100"/>
          <ac:spMkLst>
            <pc:docMk/>
            <pc:sldMk cId="2443960458" sldId="276"/>
            <ac:spMk id="21" creationId="{4D7EBDF3-DEA7-46A8-B9B7-7A4E49BC41DC}"/>
          </ac:spMkLst>
        </pc:spChg>
        <pc:spChg chg="del">
          <ac:chgData name="Christian Wegmann" userId="62c8636b-4bc7-46d0-ac0a-d0872a494299" providerId="ADAL" clId="{163D6A2A-699A-4312-BBAF-828C9ACB7F3D}" dt="2018-02-27T20:06:07.564" v="2151" actId="478"/>
          <ac:spMkLst>
            <pc:docMk/>
            <pc:sldMk cId="2443960458" sldId="276"/>
            <ac:spMk id="32" creationId="{76ED111C-3460-4B78-A97B-837B02DCD024}"/>
          </ac:spMkLst>
        </pc:spChg>
        <pc:spChg chg="del">
          <ac:chgData name="Christian Wegmann" userId="62c8636b-4bc7-46d0-ac0a-d0872a494299" providerId="ADAL" clId="{163D6A2A-699A-4312-BBAF-828C9ACB7F3D}" dt="2018-02-27T20:06:07.564" v="2151" actId="478"/>
          <ac:spMkLst>
            <pc:docMk/>
            <pc:sldMk cId="2443960458" sldId="276"/>
            <ac:spMk id="33" creationId="{3C2A0C79-10AD-43B5-AE64-F8C6AD41DB8E}"/>
          </ac:spMkLst>
        </pc:spChg>
        <pc:spChg chg="add">
          <ac:chgData name="Christian Wegmann" userId="62c8636b-4bc7-46d0-ac0a-d0872a494299" providerId="ADAL" clId="{163D6A2A-699A-4312-BBAF-828C9ACB7F3D}" dt="2018-02-27T20:11:28.372" v="2372" actId="14100"/>
          <ac:spMkLst>
            <pc:docMk/>
            <pc:sldMk cId="2443960458" sldId="276"/>
            <ac:spMk id="43" creationId="{79711018-E175-45B5-9C14-B67504B98F1F}"/>
          </ac:spMkLst>
        </pc:spChg>
      </pc:sldChg>
      <pc:sldChg chg="addSp">
        <pc:chgData name="Christian Wegmann" userId="62c8636b-4bc7-46d0-ac0a-d0872a494299" providerId="ADAL" clId="{163D6A2A-699A-4312-BBAF-828C9ACB7F3D}" dt="2018-02-27T20:11:31.115" v="2373" actId="14100"/>
        <pc:sldMkLst>
          <pc:docMk/>
          <pc:sldMk cId="253927098" sldId="277"/>
        </pc:sldMkLst>
        <pc:spChg chg="add">
          <ac:chgData name="Christian Wegmann" userId="62c8636b-4bc7-46d0-ac0a-d0872a494299" providerId="ADAL" clId="{163D6A2A-699A-4312-BBAF-828C9ACB7F3D}" dt="2018-02-27T20:11:31.115" v="2373" actId="14100"/>
          <ac:spMkLst>
            <pc:docMk/>
            <pc:sldMk cId="253927098" sldId="277"/>
            <ac:spMk id="18" creationId="{55B0C909-22CE-46E9-B447-21F6368266A2}"/>
          </ac:spMkLst>
        </pc:spChg>
      </pc:sldChg>
      <pc:sldChg chg="addSp">
        <pc:chgData name="Christian Wegmann" userId="62c8636b-4bc7-46d0-ac0a-d0872a494299" providerId="ADAL" clId="{163D6A2A-699A-4312-BBAF-828C9ACB7F3D}" dt="2018-02-27T20:11:34.931" v="2374" actId="14100"/>
        <pc:sldMkLst>
          <pc:docMk/>
          <pc:sldMk cId="3823920767" sldId="284"/>
        </pc:sldMkLst>
        <pc:spChg chg="add">
          <ac:chgData name="Christian Wegmann" userId="62c8636b-4bc7-46d0-ac0a-d0872a494299" providerId="ADAL" clId="{163D6A2A-699A-4312-BBAF-828C9ACB7F3D}" dt="2018-02-27T20:11:34.931" v="2374" actId="14100"/>
          <ac:spMkLst>
            <pc:docMk/>
            <pc:sldMk cId="3823920767" sldId="284"/>
            <ac:spMk id="7" creationId="{2C1C9D39-4E53-4EDC-9D47-C90896492E0C}"/>
          </ac:spMkLst>
        </pc:spChg>
      </pc:sldChg>
      <pc:sldChg chg="addSp">
        <pc:chgData name="Christian Wegmann" userId="62c8636b-4bc7-46d0-ac0a-d0872a494299" providerId="ADAL" clId="{163D6A2A-699A-4312-BBAF-828C9ACB7F3D}" dt="2018-02-27T20:11:36.541" v="2375" actId="14100"/>
        <pc:sldMkLst>
          <pc:docMk/>
          <pc:sldMk cId="232588117" sldId="285"/>
        </pc:sldMkLst>
        <pc:spChg chg="add">
          <ac:chgData name="Christian Wegmann" userId="62c8636b-4bc7-46d0-ac0a-d0872a494299" providerId="ADAL" clId="{163D6A2A-699A-4312-BBAF-828C9ACB7F3D}" dt="2018-02-27T20:11:36.541" v="2375" actId="14100"/>
          <ac:spMkLst>
            <pc:docMk/>
            <pc:sldMk cId="232588117" sldId="285"/>
            <ac:spMk id="9" creationId="{C0FDD5F5-8470-464C-9728-9BE4B9B1E8B0}"/>
          </ac:spMkLst>
        </pc:spChg>
      </pc:sldChg>
      <pc:sldChg chg="addSp">
        <pc:chgData name="Christian Wegmann" userId="62c8636b-4bc7-46d0-ac0a-d0872a494299" providerId="ADAL" clId="{163D6A2A-699A-4312-BBAF-828C9ACB7F3D}" dt="2018-02-27T20:11:37.733" v="2376" actId="14100"/>
        <pc:sldMkLst>
          <pc:docMk/>
          <pc:sldMk cId="841303779" sldId="286"/>
        </pc:sldMkLst>
        <pc:spChg chg="add">
          <ac:chgData name="Christian Wegmann" userId="62c8636b-4bc7-46d0-ac0a-d0872a494299" providerId="ADAL" clId="{163D6A2A-699A-4312-BBAF-828C9ACB7F3D}" dt="2018-02-27T20:11:37.733" v="2376" actId="14100"/>
          <ac:spMkLst>
            <pc:docMk/>
            <pc:sldMk cId="841303779" sldId="286"/>
            <ac:spMk id="7" creationId="{AE2DB276-85AC-4389-A6EE-665693B154F4}"/>
          </ac:spMkLst>
        </pc:spChg>
      </pc:sldChg>
      <pc:sldChg chg="addSp modSp">
        <pc:chgData name="Christian Wegmann" userId="62c8636b-4bc7-46d0-ac0a-d0872a494299" providerId="ADAL" clId="{163D6A2A-699A-4312-BBAF-828C9ACB7F3D}" dt="2018-02-27T20:10:56.379" v="2360" actId="14100"/>
        <pc:sldMkLst>
          <pc:docMk/>
          <pc:sldMk cId="3279422869" sldId="297"/>
        </pc:sldMkLst>
        <pc:spChg chg="add mod">
          <ac:chgData name="Christian Wegmann" userId="62c8636b-4bc7-46d0-ac0a-d0872a494299" providerId="ADAL" clId="{163D6A2A-699A-4312-BBAF-828C9ACB7F3D}" dt="2018-02-27T19:34:32.408" v="133" actId="1037"/>
          <ac:spMkLst>
            <pc:docMk/>
            <pc:sldMk cId="3279422869" sldId="297"/>
            <ac:spMk id="80" creationId="{9443F06D-EF23-4D26-94CF-6FC2E57C5579}"/>
          </ac:spMkLst>
        </pc:spChg>
        <pc:spChg chg="add mod">
          <ac:chgData name="Christian Wegmann" userId="62c8636b-4bc7-46d0-ac0a-d0872a494299" providerId="ADAL" clId="{163D6A2A-699A-4312-BBAF-828C9ACB7F3D}" dt="2018-02-27T19:34:39.272" v="134" actId="571"/>
          <ac:spMkLst>
            <pc:docMk/>
            <pc:sldMk cId="3279422869" sldId="297"/>
            <ac:spMk id="81" creationId="{68144560-9558-461D-B720-CDBE5A0ADC63}"/>
          </ac:spMkLst>
        </pc:spChg>
        <pc:spChg chg="add mod">
          <ac:chgData name="Christian Wegmann" userId="62c8636b-4bc7-46d0-ac0a-d0872a494299" providerId="ADAL" clId="{163D6A2A-699A-4312-BBAF-828C9ACB7F3D}" dt="2018-02-27T19:34:42.532" v="135" actId="571"/>
          <ac:spMkLst>
            <pc:docMk/>
            <pc:sldMk cId="3279422869" sldId="297"/>
            <ac:spMk id="82" creationId="{4C85ED85-8B88-4CCE-BA5E-0B249FA2015A}"/>
          </ac:spMkLst>
        </pc:spChg>
        <pc:spChg chg="add mod">
          <ac:chgData name="Christian Wegmann" userId="62c8636b-4bc7-46d0-ac0a-d0872a494299" providerId="ADAL" clId="{163D6A2A-699A-4312-BBAF-828C9ACB7F3D}" dt="2018-02-27T19:34:46.883" v="136" actId="571"/>
          <ac:spMkLst>
            <pc:docMk/>
            <pc:sldMk cId="3279422869" sldId="297"/>
            <ac:spMk id="83" creationId="{116EA0A7-4F34-48F9-A378-E99D8C3350E6}"/>
          </ac:spMkLst>
        </pc:spChg>
        <pc:spChg chg="add mod">
          <ac:chgData name="Christian Wegmann" userId="62c8636b-4bc7-46d0-ac0a-d0872a494299" providerId="ADAL" clId="{163D6A2A-699A-4312-BBAF-828C9ACB7F3D}" dt="2018-02-27T19:34:50.977" v="137" actId="571"/>
          <ac:spMkLst>
            <pc:docMk/>
            <pc:sldMk cId="3279422869" sldId="297"/>
            <ac:spMk id="84" creationId="{C7456576-80B9-4FB0-97E1-797FA1D1DFA0}"/>
          </ac:spMkLst>
        </pc:spChg>
        <pc:spChg chg="add mod">
          <ac:chgData name="Christian Wegmann" userId="62c8636b-4bc7-46d0-ac0a-d0872a494299" providerId="ADAL" clId="{163D6A2A-699A-4312-BBAF-828C9ACB7F3D}" dt="2018-02-27T19:34:56.884" v="138" actId="571"/>
          <ac:spMkLst>
            <pc:docMk/>
            <pc:sldMk cId="3279422869" sldId="297"/>
            <ac:spMk id="85" creationId="{E7C75FF0-EA85-4B8A-BD8B-48316A732BBD}"/>
          </ac:spMkLst>
        </pc:spChg>
        <pc:spChg chg="add">
          <ac:chgData name="Christian Wegmann" userId="62c8636b-4bc7-46d0-ac0a-d0872a494299" providerId="ADAL" clId="{163D6A2A-699A-4312-BBAF-828C9ACB7F3D}" dt="2018-02-27T20:10:56.379" v="2360" actId="14100"/>
          <ac:spMkLst>
            <pc:docMk/>
            <pc:sldMk cId="3279422869" sldId="297"/>
            <ac:spMk id="86" creationId="{8E9BBA6E-CEBB-4736-A0EC-A5DB950BD5BB}"/>
          </ac:spMkLst>
        </pc:spChg>
      </pc:sldChg>
      <pc:sldChg chg="addSp">
        <pc:chgData name="Christian Wegmann" userId="62c8636b-4bc7-46d0-ac0a-d0872a494299" providerId="ADAL" clId="{163D6A2A-699A-4312-BBAF-828C9ACB7F3D}" dt="2018-02-27T20:10:58.724" v="2361" actId="14100"/>
        <pc:sldMkLst>
          <pc:docMk/>
          <pc:sldMk cId="1705705107" sldId="298"/>
        </pc:sldMkLst>
        <pc:spChg chg="add">
          <ac:chgData name="Christian Wegmann" userId="62c8636b-4bc7-46d0-ac0a-d0872a494299" providerId="ADAL" clId="{163D6A2A-699A-4312-BBAF-828C9ACB7F3D}" dt="2018-02-27T20:10:58.724" v="2361" actId="14100"/>
          <ac:spMkLst>
            <pc:docMk/>
            <pc:sldMk cId="1705705107" sldId="298"/>
            <ac:spMk id="149" creationId="{157C0F5C-7FD2-498A-89B2-48C6E2570C5D}"/>
          </ac:spMkLst>
        </pc:spChg>
      </pc:sldChg>
      <pc:sldChg chg="addSp delSp modSp">
        <pc:chgData name="Christian Wegmann" userId="62c8636b-4bc7-46d0-ac0a-d0872a494299" providerId="ADAL" clId="{163D6A2A-699A-4312-BBAF-828C9ACB7F3D}" dt="2018-02-27T20:13:17.208" v="2383" actId="14100"/>
        <pc:sldMkLst>
          <pc:docMk/>
          <pc:sldMk cId="1129739546" sldId="301"/>
        </pc:sldMkLst>
        <pc:spChg chg="mod">
          <ac:chgData name="Christian Wegmann" userId="62c8636b-4bc7-46d0-ac0a-d0872a494299" providerId="ADAL" clId="{163D6A2A-699A-4312-BBAF-828C9ACB7F3D}" dt="2018-02-27T19:29:43.426" v="4" actId="20577"/>
          <ac:spMkLst>
            <pc:docMk/>
            <pc:sldMk cId="1129739546" sldId="301"/>
            <ac:spMk id="3" creationId="{85292605-60E0-4AB7-9802-9A5E80AAEA3A}"/>
          </ac:spMkLst>
        </pc:spChg>
        <pc:spChg chg="mod">
          <ac:chgData name="Christian Wegmann" userId="62c8636b-4bc7-46d0-ac0a-d0872a494299" providerId="ADAL" clId="{163D6A2A-699A-4312-BBAF-828C9ACB7F3D}" dt="2018-02-27T19:29:45.417" v="5" actId="20577"/>
          <ac:spMkLst>
            <pc:docMk/>
            <pc:sldMk cId="1129739546" sldId="301"/>
            <ac:spMk id="6" creationId="{3EAC2126-2A57-4457-8F9E-96BAD64B920F}"/>
          </ac:spMkLst>
        </pc:spChg>
        <pc:spChg chg="mod">
          <ac:chgData name="Christian Wegmann" userId="62c8636b-4bc7-46d0-ac0a-d0872a494299" providerId="ADAL" clId="{163D6A2A-699A-4312-BBAF-828C9ACB7F3D}" dt="2018-02-27T19:30:14.883" v="45" actId="1076"/>
          <ac:spMkLst>
            <pc:docMk/>
            <pc:sldMk cId="1129739546" sldId="301"/>
            <ac:spMk id="7" creationId="{0A969229-0B6C-46CC-B58C-182EC255C7B9}"/>
          </ac:spMkLst>
        </pc:spChg>
        <pc:spChg chg="mod">
          <ac:chgData name="Christian Wegmann" userId="62c8636b-4bc7-46d0-ac0a-d0872a494299" providerId="ADAL" clId="{163D6A2A-699A-4312-BBAF-828C9ACB7F3D}" dt="2018-02-27T19:29:41.026" v="3" actId="20577"/>
          <ac:spMkLst>
            <pc:docMk/>
            <pc:sldMk cId="1129739546" sldId="301"/>
            <ac:spMk id="9" creationId="{E1FDFEAC-9A20-4B49-993B-713B2E7FDF9A}"/>
          </ac:spMkLst>
        </pc:spChg>
        <pc:spChg chg="mod">
          <ac:chgData name="Christian Wegmann" userId="62c8636b-4bc7-46d0-ac0a-d0872a494299" providerId="ADAL" clId="{163D6A2A-699A-4312-BBAF-828C9ACB7F3D}" dt="2018-02-27T19:29:28.293" v="0" actId="20577"/>
          <ac:spMkLst>
            <pc:docMk/>
            <pc:sldMk cId="1129739546" sldId="301"/>
            <ac:spMk id="10" creationId="{A6C1F5A3-F866-49AF-80E4-DE532D3A8AC5}"/>
          </ac:spMkLst>
        </pc:spChg>
        <pc:spChg chg="del">
          <ac:chgData name="Christian Wegmann" userId="62c8636b-4bc7-46d0-ac0a-d0872a494299" providerId="ADAL" clId="{163D6A2A-699A-4312-BBAF-828C9ACB7F3D}" dt="2018-02-27T19:29:37.930" v="2" actId="478"/>
          <ac:spMkLst>
            <pc:docMk/>
            <pc:sldMk cId="1129739546" sldId="301"/>
            <ac:spMk id="12" creationId="{700F2F7C-839E-4F89-9134-19AE607EE85F}"/>
          </ac:spMkLst>
        </pc:spChg>
        <pc:spChg chg="add mod">
          <ac:chgData name="Christian Wegmann" userId="62c8636b-4bc7-46d0-ac0a-d0872a494299" providerId="ADAL" clId="{163D6A2A-699A-4312-BBAF-828C9ACB7F3D}" dt="2018-02-27T20:13:17.208" v="2383" actId="14100"/>
          <ac:spMkLst>
            <pc:docMk/>
            <pc:sldMk cId="1129739546" sldId="301"/>
            <ac:spMk id="13" creationId="{B8A83BFB-83EE-4175-B81C-A2FCBBFD6AED}"/>
          </ac:spMkLst>
        </pc:spChg>
        <pc:spChg chg="add mod">
          <ac:chgData name="Christian Wegmann" userId="62c8636b-4bc7-46d0-ac0a-d0872a494299" providerId="ADAL" clId="{163D6A2A-699A-4312-BBAF-828C9ACB7F3D}" dt="2018-02-27T20:10:48.989" v="2358" actId="14100"/>
          <ac:spMkLst>
            <pc:docMk/>
            <pc:sldMk cId="1129739546" sldId="301"/>
            <ac:spMk id="14" creationId="{528628E4-446B-4D8D-86AA-ACB1E9C77FB6}"/>
          </ac:spMkLst>
        </pc:spChg>
      </pc:sldChg>
      <pc:sldChg chg="addSp modSp">
        <pc:chgData name="Christian Wegmann" userId="62c8636b-4bc7-46d0-ac0a-d0872a494299" providerId="ADAL" clId="{163D6A2A-699A-4312-BBAF-828C9ACB7F3D}" dt="2018-02-27T20:10:38.943" v="2356" actId="14100"/>
        <pc:sldMkLst>
          <pc:docMk/>
          <pc:sldMk cId="3168941573" sldId="302"/>
        </pc:sldMkLst>
        <pc:spChg chg="add mod">
          <ac:chgData name="Christian Wegmann" userId="62c8636b-4bc7-46d0-ac0a-d0872a494299" providerId="ADAL" clId="{163D6A2A-699A-4312-BBAF-828C9ACB7F3D}" dt="2018-02-27T20:10:38.943" v="2356" actId="14100"/>
          <ac:spMkLst>
            <pc:docMk/>
            <pc:sldMk cId="3168941573" sldId="302"/>
            <ac:spMk id="10" creationId="{884136E5-1BA8-4EDE-841B-27DC210892B2}"/>
          </ac:spMkLst>
        </pc:spChg>
      </pc:sldChg>
      <pc:sldChg chg="addSp modSp">
        <pc:chgData name="Christian Wegmann" userId="62c8636b-4bc7-46d0-ac0a-d0872a494299" providerId="ADAL" clId="{163D6A2A-699A-4312-BBAF-828C9ACB7F3D}" dt="2018-02-27T20:11:12.312" v="2366" actId="1076"/>
        <pc:sldMkLst>
          <pc:docMk/>
          <pc:sldMk cId="196259010" sldId="304"/>
        </pc:sldMkLst>
        <pc:spChg chg="mod">
          <ac:chgData name="Christian Wegmann" userId="62c8636b-4bc7-46d0-ac0a-d0872a494299" providerId="ADAL" clId="{163D6A2A-699A-4312-BBAF-828C9ACB7F3D}" dt="2018-02-27T20:07:37.554" v="2237" actId="3064"/>
          <ac:spMkLst>
            <pc:docMk/>
            <pc:sldMk cId="196259010" sldId="304"/>
            <ac:spMk id="8" creationId="{A4D0E5CF-CB26-419A-BF90-15D74F158252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13" creationId="{18DA983A-E824-4734-93FD-44317D373D7E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14" creationId="{2AF7C26F-0A64-48BC-BEA9-58A9C8EEA7BB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15" creationId="{3DEC5AAF-06B4-4BA1-9431-5F8ABA01135E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16" creationId="{A3B95871-ED3C-41B6-A6B9-CFF38BC81088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22" creationId="{15F2AE50-E1A0-4291-B0C6-9B3361EA1622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23" creationId="{FF7AF897-14D1-4F5D-9789-49C8A3823EC7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25" creationId="{CBEE19BA-99D3-4023-AD48-E5CDDAB56583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26" creationId="{E8549CEE-B48D-4AC0-8D25-15FC87EA978E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27" creationId="{F8433176-5A49-4D00-AA2F-4AC8B7BCAE38}"/>
          </ac:spMkLst>
        </pc:spChg>
        <pc:spChg chg="mod or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28" creationId="{5B1C149B-85BC-46F1-A45A-470619306CE9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29" creationId="{AE6B3565-9BDC-47B1-9247-BD1807645175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30" creationId="{0B996049-569C-4B23-8E9A-3CD54830D339}"/>
          </ac:spMkLst>
        </pc:spChg>
        <pc:spChg chg="mo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31" creationId="{17F67C61-FA7D-4E38-AD02-18EB2689172B}"/>
          </ac:spMkLst>
        </pc:spChg>
        <pc:spChg chg="mod">
          <ac:chgData name="Christian Wegmann" userId="62c8636b-4bc7-46d0-ac0a-d0872a494299" providerId="ADAL" clId="{163D6A2A-699A-4312-BBAF-828C9ACB7F3D}" dt="2018-02-27T20:07:56.016" v="2259" actId="14100"/>
          <ac:spMkLst>
            <pc:docMk/>
            <pc:sldMk cId="196259010" sldId="304"/>
            <ac:spMk id="38" creationId="{70F2C6EB-A369-4FC2-9873-0D32C840CA79}"/>
          </ac:spMkLst>
        </pc:spChg>
        <pc:spChg chg="mod">
          <ac:chgData name="Christian Wegmann" userId="62c8636b-4bc7-46d0-ac0a-d0872a494299" providerId="ADAL" clId="{163D6A2A-699A-4312-BBAF-828C9ACB7F3D}" dt="2018-02-27T20:07:51.720" v="2254" actId="14100"/>
          <ac:spMkLst>
            <pc:docMk/>
            <pc:sldMk cId="196259010" sldId="304"/>
            <ac:spMk id="39" creationId="{F4CBE945-AA7B-4804-9926-1E8F0DDB6A4F}"/>
          </ac:spMkLst>
        </pc:spChg>
        <pc:spChg chg="add mod">
          <ac:chgData name="Christian Wegmann" userId="62c8636b-4bc7-46d0-ac0a-d0872a494299" providerId="ADAL" clId="{163D6A2A-699A-4312-BBAF-828C9ACB7F3D}" dt="2018-02-27T20:11:12.312" v="2366" actId="1076"/>
          <ac:spMkLst>
            <pc:docMk/>
            <pc:sldMk cId="196259010" sldId="304"/>
            <ac:spMk id="74" creationId="{4070E7D4-A1BF-468A-BB20-049075892BED}"/>
          </ac:spMkLst>
        </pc:spChg>
        <pc:spChg chg="add">
          <ac:chgData name="Christian Wegmann" userId="62c8636b-4bc7-46d0-ac0a-d0872a494299" providerId="ADAL" clId="{163D6A2A-699A-4312-BBAF-828C9ACB7F3D}" dt="2018-02-27T20:11:07.180" v="2365" actId="1076"/>
          <ac:spMkLst>
            <pc:docMk/>
            <pc:sldMk cId="196259010" sldId="304"/>
            <ac:spMk id="75" creationId="{9FFEE318-E3A7-4F0D-B8B7-51864397BCDC}"/>
          </ac:spMkLst>
        </pc:spChg>
        <pc:spChg chg="mod ord">
          <ac:chgData name="Christian Wegmann" userId="62c8636b-4bc7-46d0-ac0a-d0872a494299" providerId="ADAL" clId="{163D6A2A-699A-4312-BBAF-828C9ACB7F3D}" dt="2018-02-27T20:07:48.684" v="2253" actId="1036"/>
          <ac:spMkLst>
            <pc:docMk/>
            <pc:sldMk cId="196259010" sldId="304"/>
            <ac:spMk id="350" creationId="{18CD6AAF-9280-4A87-8D40-FD709D895510}"/>
          </ac:spMkLst>
        </pc:spChg>
        <pc:picChg chg="mod">
          <ac:chgData name="Christian Wegmann" userId="62c8636b-4bc7-46d0-ac0a-d0872a494299" providerId="ADAL" clId="{163D6A2A-699A-4312-BBAF-828C9ACB7F3D}" dt="2018-02-27T20:07:48.684" v="2253" actId="1036"/>
          <ac:picMkLst>
            <pc:docMk/>
            <pc:sldMk cId="196259010" sldId="304"/>
            <ac:picMk id="9" creationId="{272DE649-6851-468B-8D90-F5DCB21082C0}"/>
          </ac:picMkLst>
        </pc:picChg>
        <pc:picChg chg="mod">
          <ac:chgData name="Christian Wegmann" userId="62c8636b-4bc7-46d0-ac0a-d0872a494299" providerId="ADAL" clId="{163D6A2A-699A-4312-BBAF-828C9ACB7F3D}" dt="2018-02-27T20:07:48.684" v="2253" actId="1036"/>
          <ac:picMkLst>
            <pc:docMk/>
            <pc:sldMk cId="196259010" sldId="304"/>
            <ac:picMk id="10" creationId="{05EF9E72-F72C-4C0C-A4C0-A5B1FC834B5D}"/>
          </ac:picMkLst>
        </pc:picChg>
        <pc:picChg chg="mod">
          <ac:chgData name="Christian Wegmann" userId="62c8636b-4bc7-46d0-ac0a-d0872a494299" providerId="ADAL" clId="{163D6A2A-699A-4312-BBAF-828C9ACB7F3D}" dt="2018-02-27T20:07:48.684" v="2253" actId="1036"/>
          <ac:picMkLst>
            <pc:docMk/>
            <pc:sldMk cId="196259010" sldId="304"/>
            <ac:picMk id="11" creationId="{401E11D7-6858-45CD-812B-421F4F10B2C3}"/>
          </ac:picMkLst>
        </pc:picChg>
        <pc:picChg chg="mod">
          <ac:chgData name="Christian Wegmann" userId="62c8636b-4bc7-46d0-ac0a-d0872a494299" providerId="ADAL" clId="{163D6A2A-699A-4312-BBAF-828C9ACB7F3D}" dt="2018-02-27T20:07:48.684" v="2253" actId="1036"/>
          <ac:picMkLst>
            <pc:docMk/>
            <pc:sldMk cId="196259010" sldId="304"/>
            <ac:picMk id="12" creationId="{50521985-5FCB-467E-ABB6-DAD1DFFD4048}"/>
          </ac:picMkLst>
        </pc:picChg>
        <pc:cxnChg chg="mod">
          <ac:chgData name="Christian Wegmann" userId="62c8636b-4bc7-46d0-ac0a-d0872a494299" providerId="ADAL" clId="{163D6A2A-699A-4312-BBAF-828C9ACB7F3D}" dt="2018-02-27T20:07:48.684" v="2253" actId="1036"/>
          <ac:cxnSpMkLst>
            <pc:docMk/>
            <pc:sldMk cId="196259010" sldId="304"/>
            <ac:cxnSpMk id="5" creationId="{CCF9BB3F-9BB7-406C-A490-7C75A4DF21C7}"/>
          </ac:cxnSpMkLst>
        </pc:cxnChg>
        <pc:cxnChg chg="mod">
          <ac:chgData name="Christian Wegmann" userId="62c8636b-4bc7-46d0-ac0a-d0872a494299" providerId="ADAL" clId="{163D6A2A-699A-4312-BBAF-828C9ACB7F3D}" dt="2018-02-27T20:07:48.684" v="2253" actId="1036"/>
          <ac:cxnSpMkLst>
            <pc:docMk/>
            <pc:sldMk cId="196259010" sldId="304"/>
            <ac:cxnSpMk id="18" creationId="{639127E6-EFC1-4030-B416-460FF5E60129}"/>
          </ac:cxnSpMkLst>
        </pc:cxnChg>
        <pc:cxnChg chg="mod">
          <ac:chgData name="Christian Wegmann" userId="62c8636b-4bc7-46d0-ac0a-d0872a494299" providerId="ADAL" clId="{163D6A2A-699A-4312-BBAF-828C9ACB7F3D}" dt="2018-02-27T20:07:48.684" v="2253" actId="1036"/>
          <ac:cxnSpMkLst>
            <pc:docMk/>
            <pc:sldMk cId="196259010" sldId="304"/>
            <ac:cxnSpMk id="19" creationId="{71561529-ACDC-47E4-862A-33CFE8F24236}"/>
          </ac:cxnSpMkLst>
        </pc:cxnChg>
        <pc:cxnChg chg="mod">
          <ac:chgData name="Christian Wegmann" userId="62c8636b-4bc7-46d0-ac0a-d0872a494299" providerId="ADAL" clId="{163D6A2A-699A-4312-BBAF-828C9ACB7F3D}" dt="2018-02-27T20:07:48.684" v="2253" actId="1036"/>
          <ac:cxnSpMkLst>
            <pc:docMk/>
            <pc:sldMk cId="196259010" sldId="304"/>
            <ac:cxnSpMk id="20" creationId="{E3AF9AE1-DB01-47A3-9F34-DE70541EB259}"/>
          </ac:cxnSpMkLst>
        </pc:cxnChg>
      </pc:sldChg>
      <pc:sldChg chg="addSp delSp modSp">
        <pc:chgData name="Christian Wegmann" userId="62c8636b-4bc7-46d0-ac0a-d0872a494299" providerId="ADAL" clId="{163D6A2A-699A-4312-BBAF-828C9ACB7F3D}" dt="2018-02-27T20:12:59.904" v="2380" actId="1076"/>
        <pc:sldMkLst>
          <pc:docMk/>
          <pc:sldMk cId="1439587541" sldId="305"/>
        </pc:sldMkLst>
        <pc:spChg chg="mod">
          <ac:chgData name="Christian Wegmann" userId="62c8636b-4bc7-46d0-ac0a-d0872a494299" providerId="ADAL" clId="{163D6A2A-699A-4312-BBAF-828C9ACB7F3D}" dt="2018-02-27T20:01:05.865" v="2106" actId="14100"/>
          <ac:spMkLst>
            <pc:docMk/>
            <pc:sldMk cId="1439587541" sldId="305"/>
            <ac:spMk id="49" creationId="{8B5BF630-BB28-4B84-A6CC-7BB2E9F5DD20}"/>
          </ac:spMkLst>
        </pc:spChg>
        <pc:spChg chg="mod">
          <ac:chgData name="Christian Wegmann" userId="62c8636b-4bc7-46d0-ac0a-d0872a494299" providerId="ADAL" clId="{163D6A2A-699A-4312-BBAF-828C9ACB7F3D}" dt="2018-02-27T20:12:53.856" v="2378" actId="1076"/>
          <ac:spMkLst>
            <pc:docMk/>
            <pc:sldMk cId="1439587541" sldId="305"/>
            <ac:spMk id="56" creationId="{D55A2053-9A7C-4325-9C4A-BB37C095CE4A}"/>
          </ac:spMkLst>
        </pc:spChg>
        <pc:spChg chg="mod">
          <ac:chgData name="Christian Wegmann" userId="62c8636b-4bc7-46d0-ac0a-d0872a494299" providerId="ADAL" clId="{163D6A2A-699A-4312-BBAF-828C9ACB7F3D}" dt="2018-02-27T20:02:14.481" v="2142" actId="1076"/>
          <ac:spMkLst>
            <pc:docMk/>
            <pc:sldMk cId="1439587541" sldId="305"/>
            <ac:spMk id="57" creationId="{AA70D91C-241A-4ACB-8E5D-430EE79040DD}"/>
          </ac:spMkLst>
        </pc:spChg>
        <pc:spChg chg="mod">
          <ac:chgData name="Christian Wegmann" userId="62c8636b-4bc7-46d0-ac0a-d0872a494299" providerId="ADAL" clId="{163D6A2A-699A-4312-BBAF-828C9ACB7F3D}" dt="2018-02-27T20:01:12.625" v="2108" actId="1076"/>
          <ac:spMkLst>
            <pc:docMk/>
            <pc:sldMk cId="1439587541" sldId="305"/>
            <ac:spMk id="61" creationId="{D3A926D0-35D7-4248-BE41-86DB9617BD41}"/>
          </ac:spMkLst>
        </pc:spChg>
        <pc:spChg chg="mod">
          <ac:chgData name="Christian Wegmann" userId="62c8636b-4bc7-46d0-ac0a-d0872a494299" providerId="ADAL" clId="{163D6A2A-699A-4312-BBAF-828C9ACB7F3D}" dt="2018-02-27T20:02:14.481" v="2142" actId="1076"/>
          <ac:spMkLst>
            <pc:docMk/>
            <pc:sldMk cId="1439587541" sldId="305"/>
            <ac:spMk id="62" creationId="{C030E1BD-06F4-4889-980C-D9404B11D730}"/>
          </ac:spMkLst>
        </pc:spChg>
        <pc:spChg chg="add mod">
          <ac:chgData name="Christian Wegmann" userId="62c8636b-4bc7-46d0-ac0a-d0872a494299" providerId="ADAL" clId="{163D6A2A-699A-4312-BBAF-828C9ACB7F3D}" dt="2018-02-27T20:01:27.943" v="2112" actId="1076"/>
          <ac:spMkLst>
            <pc:docMk/>
            <pc:sldMk cId="1439587541" sldId="305"/>
            <ac:spMk id="73" creationId="{4271D9BA-48B5-49D0-88F8-B3A5A0134926}"/>
          </ac:spMkLst>
        </pc:spChg>
        <pc:spChg chg="mod">
          <ac:chgData name="Christian Wegmann" userId="62c8636b-4bc7-46d0-ac0a-d0872a494299" providerId="ADAL" clId="{163D6A2A-699A-4312-BBAF-828C9ACB7F3D}" dt="2018-02-27T20:02:53.593" v="2146" actId="14100"/>
          <ac:spMkLst>
            <pc:docMk/>
            <pc:sldMk cId="1439587541" sldId="305"/>
            <ac:spMk id="80" creationId="{30FC891F-D1EE-47EB-8CD3-1AFBFE8F516F}"/>
          </ac:spMkLst>
        </pc:spChg>
        <pc:spChg chg="mod">
          <ac:chgData name="Christian Wegmann" userId="62c8636b-4bc7-46d0-ac0a-d0872a494299" providerId="ADAL" clId="{163D6A2A-699A-4312-BBAF-828C9ACB7F3D}" dt="2018-02-27T20:02:53.593" v="2146" actId="14100"/>
          <ac:spMkLst>
            <pc:docMk/>
            <pc:sldMk cId="1439587541" sldId="305"/>
            <ac:spMk id="81" creationId="{A7175A53-656E-47C7-920C-886EE8BC90FA}"/>
          </ac:spMkLst>
        </pc:spChg>
        <pc:spChg chg="del">
          <ac:chgData name="Christian Wegmann" userId="62c8636b-4bc7-46d0-ac0a-d0872a494299" providerId="ADAL" clId="{163D6A2A-699A-4312-BBAF-828C9ACB7F3D}" dt="2018-02-27T20:02:21.292" v="2143" actId="478"/>
          <ac:spMkLst>
            <pc:docMk/>
            <pc:sldMk cId="1439587541" sldId="305"/>
            <ac:spMk id="89" creationId="{201BDF9F-41BA-40E2-B842-664492830BBA}"/>
          </ac:spMkLst>
        </pc:spChg>
        <pc:spChg chg="add mod">
          <ac:chgData name="Christian Wegmann" userId="62c8636b-4bc7-46d0-ac0a-d0872a494299" providerId="ADAL" clId="{163D6A2A-699A-4312-BBAF-828C9ACB7F3D}" dt="2018-02-27T20:12:59.904" v="2380" actId="1076"/>
          <ac:spMkLst>
            <pc:docMk/>
            <pc:sldMk cId="1439587541" sldId="305"/>
            <ac:spMk id="90" creationId="{F3209419-74F8-4207-B996-AD9036001F21}"/>
          </ac:spMkLst>
        </pc:spChg>
        <pc:spChg chg="add mod">
          <ac:chgData name="Christian Wegmann" userId="62c8636b-4bc7-46d0-ac0a-d0872a494299" providerId="ADAL" clId="{163D6A2A-699A-4312-BBAF-828C9ACB7F3D}" dt="2018-02-27T20:01:56.565" v="2136" actId="20577"/>
          <ac:spMkLst>
            <pc:docMk/>
            <pc:sldMk cId="1439587541" sldId="305"/>
            <ac:spMk id="91" creationId="{04D9C381-74DC-44DE-B1F1-F2FC917169AE}"/>
          </ac:spMkLst>
        </pc:spChg>
        <pc:spChg chg="add mod">
          <ac:chgData name="Christian Wegmann" userId="62c8636b-4bc7-46d0-ac0a-d0872a494299" providerId="ADAL" clId="{163D6A2A-699A-4312-BBAF-828C9ACB7F3D}" dt="2018-02-27T20:11:23.288" v="2370" actId="1076"/>
          <ac:spMkLst>
            <pc:docMk/>
            <pc:sldMk cId="1439587541" sldId="305"/>
            <ac:spMk id="93" creationId="{422282EC-E144-4AC1-B942-1EFF561EA558}"/>
          </ac:spMkLst>
        </pc:spChg>
        <pc:spChg chg="add">
          <ac:chgData name="Christian Wegmann" userId="62c8636b-4bc7-46d0-ac0a-d0872a494299" providerId="ADAL" clId="{163D6A2A-699A-4312-BBAF-828C9ACB7F3D}" dt="2018-02-27T20:11:19.939" v="2369" actId="1076"/>
          <ac:spMkLst>
            <pc:docMk/>
            <pc:sldMk cId="1439587541" sldId="305"/>
            <ac:spMk id="94" creationId="{0CB13A2D-006E-41F6-8247-E7B1D620E6A7}"/>
          </ac:spMkLst>
        </pc:spChg>
        <pc:cxnChg chg="add mod">
          <ac:chgData name="Christian Wegmann" userId="62c8636b-4bc7-46d0-ac0a-d0872a494299" providerId="ADAL" clId="{163D6A2A-699A-4312-BBAF-828C9ACB7F3D}" dt="2018-02-27T20:02:02.912" v="2139" actId="1036"/>
          <ac:cxnSpMkLst>
            <pc:docMk/>
            <pc:sldMk cId="1439587541" sldId="305"/>
            <ac:cxnSpMk id="92" creationId="{0F9A6603-CFAA-4ED2-B080-961FD7F6C85C}"/>
          </ac:cxnSpMkLst>
        </pc:cxnChg>
      </pc:sldChg>
      <pc:sldChg chg="addSp modSp">
        <pc:chgData name="Christian Wegmann" userId="62c8636b-4bc7-46d0-ac0a-d0872a494299" providerId="ADAL" clId="{163D6A2A-699A-4312-BBAF-828C9ACB7F3D}" dt="2018-02-27T20:11:17.112" v="2368" actId="1076"/>
        <pc:sldMkLst>
          <pc:docMk/>
          <pc:sldMk cId="3361167207" sldId="306"/>
        </pc:sldMkLst>
        <pc:spChg chg="mod">
          <ac:chgData name="Christian Wegmann" userId="62c8636b-4bc7-46d0-ac0a-d0872a494299" providerId="ADAL" clId="{163D6A2A-699A-4312-BBAF-828C9ACB7F3D}" dt="2018-02-27T19:59:06.099" v="1956" actId="20577"/>
          <ac:spMkLst>
            <pc:docMk/>
            <pc:sldMk cId="3361167207" sldId="306"/>
            <ac:spMk id="36" creationId="{8025B017-A90D-42A3-A365-DC4EB9641FB0}"/>
          </ac:spMkLst>
        </pc:spChg>
        <pc:spChg chg="mod">
          <ac:chgData name="Christian Wegmann" userId="62c8636b-4bc7-46d0-ac0a-d0872a494299" providerId="ADAL" clId="{163D6A2A-699A-4312-BBAF-828C9ACB7F3D}" dt="2018-02-27T19:59:09.873" v="1957" actId="20577"/>
          <ac:spMkLst>
            <pc:docMk/>
            <pc:sldMk cId="3361167207" sldId="306"/>
            <ac:spMk id="37" creationId="{F6FCEF75-AC66-49E4-95A4-53F4266DF4F3}"/>
          </ac:spMkLst>
        </pc:spChg>
        <pc:spChg chg="mod">
          <ac:chgData name="Christian Wegmann" userId="62c8636b-4bc7-46d0-ac0a-d0872a494299" providerId="ADAL" clId="{163D6A2A-699A-4312-BBAF-828C9ACB7F3D}" dt="2018-02-27T19:59:19.362" v="1962" actId="14100"/>
          <ac:spMkLst>
            <pc:docMk/>
            <pc:sldMk cId="3361167207" sldId="306"/>
            <ac:spMk id="38" creationId="{F75A287A-7AFA-489F-A673-CA67EB4922AF}"/>
          </ac:spMkLst>
        </pc:spChg>
        <pc:spChg chg="mod">
          <ac:chgData name="Christian Wegmann" userId="62c8636b-4bc7-46d0-ac0a-d0872a494299" providerId="ADAL" clId="{163D6A2A-699A-4312-BBAF-828C9ACB7F3D}" dt="2018-02-27T19:59:14.144" v="1959" actId="14100"/>
          <ac:spMkLst>
            <pc:docMk/>
            <pc:sldMk cId="3361167207" sldId="306"/>
            <ac:spMk id="39" creationId="{93529FB7-2E6E-4DF0-989F-A7C8C9096692}"/>
          </ac:spMkLst>
        </pc:spChg>
        <pc:spChg chg="mod">
          <ac:chgData name="Christian Wegmann" userId="62c8636b-4bc7-46d0-ac0a-d0872a494299" providerId="ADAL" clId="{163D6A2A-699A-4312-BBAF-828C9ACB7F3D}" dt="2018-02-27T19:59:15.794" v="1960" actId="20577"/>
          <ac:spMkLst>
            <pc:docMk/>
            <pc:sldMk cId="3361167207" sldId="306"/>
            <ac:spMk id="40" creationId="{5BAB838E-9590-49A3-8CDD-46B8AC97FF2B}"/>
          </ac:spMkLst>
        </pc:spChg>
        <pc:spChg chg="mod">
          <ac:chgData name="Christian Wegmann" userId="62c8636b-4bc7-46d0-ac0a-d0872a494299" providerId="ADAL" clId="{163D6A2A-699A-4312-BBAF-828C9ACB7F3D}" dt="2018-02-27T19:59:20.788" v="1963" actId="20577"/>
          <ac:spMkLst>
            <pc:docMk/>
            <pc:sldMk cId="3361167207" sldId="306"/>
            <ac:spMk id="41" creationId="{DCEE40DD-CD66-4D6C-BAFA-177C896076E1}"/>
          </ac:spMkLst>
        </pc:spChg>
        <pc:spChg chg="add mod">
          <ac:chgData name="Christian Wegmann" userId="62c8636b-4bc7-46d0-ac0a-d0872a494299" providerId="ADAL" clId="{163D6A2A-699A-4312-BBAF-828C9ACB7F3D}" dt="2018-02-27T20:11:17.112" v="2368" actId="1076"/>
          <ac:spMkLst>
            <pc:docMk/>
            <pc:sldMk cId="3361167207" sldId="306"/>
            <ac:spMk id="71" creationId="{F4955794-6C88-444B-9639-6EF1BB2CECC7}"/>
          </ac:spMkLst>
        </pc:spChg>
        <pc:spChg chg="add">
          <ac:chgData name="Christian Wegmann" userId="62c8636b-4bc7-46d0-ac0a-d0872a494299" providerId="ADAL" clId="{163D6A2A-699A-4312-BBAF-828C9ACB7F3D}" dt="2018-02-27T20:11:15.034" v="2367" actId="1076"/>
          <ac:spMkLst>
            <pc:docMk/>
            <pc:sldMk cId="3361167207" sldId="306"/>
            <ac:spMk id="73" creationId="{D6B68A16-7995-4C58-89E9-963888A10E41}"/>
          </ac:spMkLst>
        </pc:spChg>
        <pc:spChg chg="mod">
          <ac:chgData name="Christian Wegmann" userId="62c8636b-4bc7-46d0-ac0a-d0872a494299" providerId="ADAL" clId="{163D6A2A-699A-4312-BBAF-828C9ACB7F3D}" dt="2018-02-27T19:59:25.903" v="1965" actId="14100"/>
          <ac:spMkLst>
            <pc:docMk/>
            <pc:sldMk cId="3361167207" sldId="306"/>
            <ac:spMk id="86" creationId="{E1ED1B72-D667-4366-A946-B9E1BF729066}"/>
          </ac:spMkLst>
        </pc:spChg>
        <pc:spChg chg="mod">
          <ac:chgData name="Christian Wegmann" userId="62c8636b-4bc7-46d0-ac0a-d0872a494299" providerId="ADAL" clId="{163D6A2A-699A-4312-BBAF-828C9ACB7F3D}" dt="2018-02-27T19:59:29.503" v="1967" actId="14100"/>
          <ac:spMkLst>
            <pc:docMk/>
            <pc:sldMk cId="3361167207" sldId="306"/>
            <ac:spMk id="87" creationId="{9CFC57E0-51E0-4A89-A1A0-B004B02B1BB8}"/>
          </ac:spMkLst>
        </pc:spChg>
        <pc:spChg chg="mod">
          <ac:chgData name="Christian Wegmann" userId="62c8636b-4bc7-46d0-ac0a-d0872a494299" providerId="ADAL" clId="{163D6A2A-699A-4312-BBAF-828C9ACB7F3D}" dt="2018-02-27T19:59:38.480" v="1972" actId="14100"/>
          <ac:spMkLst>
            <pc:docMk/>
            <pc:sldMk cId="3361167207" sldId="306"/>
            <ac:spMk id="88" creationId="{E915A425-727E-4D69-8AF3-EBCEE361E928}"/>
          </ac:spMkLst>
        </pc:spChg>
        <pc:spChg chg="mod">
          <ac:chgData name="Christian Wegmann" userId="62c8636b-4bc7-46d0-ac0a-d0872a494299" providerId="ADAL" clId="{163D6A2A-699A-4312-BBAF-828C9ACB7F3D}" dt="2018-02-27T19:59:32.980" v="1969" actId="14100"/>
          <ac:spMkLst>
            <pc:docMk/>
            <pc:sldMk cId="3361167207" sldId="306"/>
            <ac:spMk id="89" creationId="{D5F57257-1C0B-407B-9034-C203DA30792E}"/>
          </ac:spMkLst>
        </pc:spChg>
        <pc:spChg chg="mod">
          <ac:chgData name="Christian Wegmann" userId="62c8636b-4bc7-46d0-ac0a-d0872a494299" providerId="ADAL" clId="{163D6A2A-699A-4312-BBAF-828C9ACB7F3D}" dt="2018-02-27T19:59:34.427" v="1970" actId="20577"/>
          <ac:spMkLst>
            <pc:docMk/>
            <pc:sldMk cId="3361167207" sldId="306"/>
            <ac:spMk id="90" creationId="{AD44B095-9AB0-44AA-8748-E2981B6FC7F2}"/>
          </ac:spMkLst>
        </pc:spChg>
        <pc:spChg chg="mod">
          <ac:chgData name="Christian Wegmann" userId="62c8636b-4bc7-46d0-ac0a-d0872a494299" providerId="ADAL" clId="{163D6A2A-699A-4312-BBAF-828C9ACB7F3D}" dt="2018-02-27T19:59:39.907" v="1973" actId="20577"/>
          <ac:spMkLst>
            <pc:docMk/>
            <pc:sldMk cId="3361167207" sldId="306"/>
            <ac:spMk id="91" creationId="{294111EC-2722-462C-BFA2-EC5017B67E0A}"/>
          </ac:spMkLst>
        </pc:spChg>
      </pc:sldChg>
      <pc:sldChg chg="addSp delSp modSp add">
        <pc:chgData name="Christian Wegmann" userId="62c8636b-4bc7-46d0-ac0a-d0872a494299" providerId="ADAL" clId="{163D6A2A-699A-4312-BBAF-828C9ACB7F3D}" dt="2018-02-27T20:11:04.547" v="2364" actId="14100"/>
        <pc:sldMkLst>
          <pc:docMk/>
          <pc:sldMk cId="3768691476" sldId="308"/>
        </pc:sldMkLst>
        <pc:spChg chg="mod">
          <ac:chgData name="Christian Wegmann" userId="62c8636b-4bc7-46d0-ac0a-d0872a494299" providerId="ADAL" clId="{163D6A2A-699A-4312-BBAF-828C9ACB7F3D}" dt="2018-02-27T19:55:48.378" v="1795" actId="20577"/>
          <ac:spMkLst>
            <pc:docMk/>
            <pc:sldMk cId="3768691476" sldId="308"/>
            <ac:spMk id="2" creationId="{493090FA-CC7B-48A3-B1C5-7C8304C61368}"/>
          </ac:spMkLst>
        </pc:spChg>
        <pc:spChg chg="mod">
          <ac:chgData name="Christian Wegmann" userId="62c8636b-4bc7-46d0-ac0a-d0872a494299" providerId="ADAL" clId="{163D6A2A-699A-4312-BBAF-828C9ACB7F3D}" dt="2018-02-27T19:56:40.125" v="1852" actId="20577"/>
          <ac:spMkLst>
            <pc:docMk/>
            <pc:sldMk cId="3768691476" sldId="308"/>
            <ac:spMk id="3" creationId="{0726042B-4BB2-4FE9-AC14-D4E3FB52BA10}"/>
          </ac:spMkLst>
        </pc:spChg>
        <pc:spChg chg="add mod">
          <ac:chgData name="Christian Wegmann" userId="62c8636b-4bc7-46d0-ac0a-d0872a494299" providerId="ADAL" clId="{163D6A2A-699A-4312-BBAF-828C9ACB7F3D}" dt="2018-02-27T19:52:15.648" v="1472" actId="1076"/>
          <ac:spMkLst>
            <pc:docMk/>
            <pc:sldMk cId="3768691476" sldId="308"/>
            <ac:spMk id="5" creationId="{CF9E1E6E-558D-46D0-9BCE-0D223B397459}"/>
          </ac:spMkLst>
        </pc:spChg>
        <pc:spChg chg="add mod ord">
          <ac:chgData name="Christian Wegmann" userId="62c8636b-4bc7-46d0-ac0a-d0872a494299" providerId="ADAL" clId="{163D6A2A-699A-4312-BBAF-828C9ACB7F3D}" dt="2018-02-27T19:52:09.081" v="1471" actId="1076"/>
          <ac:spMkLst>
            <pc:docMk/>
            <pc:sldMk cId="3768691476" sldId="308"/>
            <ac:spMk id="7" creationId="{BBEA1EA4-FED4-40CB-B938-4AC388EF43D1}"/>
          </ac:spMkLst>
        </pc:spChg>
        <pc:spChg chg="add mod">
          <ac:chgData name="Christian Wegmann" userId="62c8636b-4bc7-46d0-ac0a-d0872a494299" providerId="ADAL" clId="{163D6A2A-699A-4312-BBAF-828C9ACB7F3D}" dt="2018-02-27T19:52:15.648" v="1472" actId="1076"/>
          <ac:spMkLst>
            <pc:docMk/>
            <pc:sldMk cId="3768691476" sldId="308"/>
            <ac:spMk id="9" creationId="{C5A5F423-874E-4920-B617-CF478ADB1BFD}"/>
          </ac:spMkLst>
        </pc:spChg>
        <pc:spChg chg="add mod">
          <ac:chgData name="Christian Wegmann" userId="62c8636b-4bc7-46d0-ac0a-d0872a494299" providerId="ADAL" clId="{163D6A2A-699A-4312-BBAF-828C9ACB7F3D}" dt="2018-02-27T19:52:09.081" v="1471" actId="1076"/>
          <ac:spMkLst>
            <pc:docMk/>
            <pc:sldMk cId="3768691476" sldId="308"/>
            <ac:spMk id="10" creationId="{00B2BBA5-B414-4B1C-8404-1614DAB47541}"/>
          </ac:spMkLst>
        </pc:spChg>
        <pc:spChg chg="add mod ord">
          <ac:chgData name="Christian Wegmann" userId="62c8636b-4bc7-46d0-ac0a-d0872a494299" providerId="ADAL" clId="{163D6A2A-699A-4312-BBAF-828C9ACB7F3D}" dt="2018-02-27T19:52:20.308" v="1473" actId="1076"/>
          <ac:spMkLst>
            <pc:docMk/>
            <pc:sldMk cId="3768691476" sldId="308"/>
            <ac:spMk id="12" creationId="{6AF8DC55-7ED2-490B-8CC8-AE80C5FA4FD6}"/>
          </ac:spMkLst>
        </pc:spChg>
        <pc:spChg chg="add mod ord">
          <ac:chgData name="Christian Wegmann" userId="62c8636b-4bc7-46d0-ac0a-d0872a494299" providerId="ADAL" clId="{163D6A2A-699A-4312-BBAF-828C9ACB7F3D}" dt="2018-02-27T19:52:20.308" v="1473" actId="1076"/>
          <ac:spMkLst>
            <pc:docMk/>
            <pc:sldMk cId="3768691476" sldId="308"/>
            <ac:spMk id="13" creationId="{4FA09F01-EC74-4C56-8F4D-3A709C45B400}"/>
          </ac:spMkLst>
        </pc:spChg>
        <pc:spChg chg="add mod ord">
          <ac:chgData name="Christian Wegmann" userId="62c8636b-4bc7-46d0-ac0a-d0872a494299" providerId="ADAL" clId="{163D6A2A-699A-4312-BBAF-828C9ACB7F3D}" dt="2018-02-27T19:52:24.522" v="1474" actId="1076"/>
          <ac:spMkLst>
            <pc:docMk/>
            <pc:sldMk cId="3768691476" sldId="308"/>
            <ac:spMk id="15" creationId="{667E863C-E2AD-417B-9857-8E5FBD9F39F8}"/>
          </ac:spMkLst>
        </pc:spChg>
        <pc:spChg chg="add mod ord">
          <ac:chgData name="Christian Wegmann" userId="62c8636b-4bc7-46d0-ac0a-d0872a494299" providerId="ADAL" clId="{163D6A2A-699A-4312-BBAF-828C9ACB7F3D}" dt="2018-02-27T19:52:24.522" v="1474" actId="1076"/>
          <ac:spMkLst>
            <pc:docMk/>
            <pc:sldMk cId="3768691476" sldId="308"/>
            <ac:spMk id="16" creationId="{82BD29AA-331B-4C55-87A4-6619AEE7FA8B}"/>
          </ac:spMkLst>
        </pc:spChg>
        <pc:spChg chg="add mod ord">
          <ac:chgData name="Christian Wegmann" userId="62c8636b-4bc7-46d0-ac0a-d0872a494299" providerId="ADAL" clId="{163D6A2A-699A-4312-BBAF-828C9ACB7F3D}" dt="2018-02-27T19:52:09.081" v="1471" actId="1076"/>
          <ac:spMkLst>
            <pc:docMk/>
            <pc:sldMk cId="3768691476" sldId="308"/>
            <ac:spMk id="18" creationId="{8B63AF4A-6C4D-4A4B-8287-8B8177AD47C1}"/>
          </ac:spMkLst>
        </pc:spChg>
        <pc:spChg chg="add mod">
          <ac:chgData name="Christian Wegmann" userId="62c8636b-4bc7-46d0-ac0a-d0872a494299" providerId="ADAL" clId="{163D6A2A-699A-4312-BBAF-828C9ACB7F3D}" dt="2018-02-27T19:52:09.081" v="1471" actId="1076"/>
          <ac:spMkLst>
            <pc:docMk/>
            <pc:sldMk cId="3768691476" sldId="308"/>
            <ac:spMk id="19" creationId="{157BD3A8-8243-4A24-8381-F415658B7CAF}"/>
          </ac:spMkLst>
        </pc:spChg>
        <pc:spChg chg="add del mod">
          <ac:chgData name="Christian Wegmann" userId="62c8636b-4bc7-46d0-ac0a-d0872a494299" providerId="ADAL" clId="{163D6A2A-699A-4312-BBAF-828C9ACB7F3D}" dt="2018-02-27T19:42:04.485" v="309" actId="478"/>
          <ac:spMkLst>
            <pc:docMk/>
            <pc:sldMk cId="3768691476" sldId="308"/>
            <ac:spMk id="20" creationId="{58E7DBC4-54B0-4F4C-BC68-8E1AB414F9BE}"/>
          </ac:spMkLst>
        </pc:spChg>
        <pc:spChg chg="add mod ord">
          <ac:chgData name="Christian Wegmann" userId="62c8636b-4bc7-46d0-ac0a-d0872a494299" providerId="ADAL" clId="{163D6A2A-699A-4312-BBAF-828C9ACB7F3D}" dt="2018-02-27T19:42:46.089" v="315" actId="14100"/>
          <ac:spMkLst>
            <pc:docMk/>
            <pc:sldMk cId="3768691476" sldId="308"/>
            <ac:spMk id="21" creationId="{93B60113-7DC1-4FE3-BEF8-B72D95FF590F}"/>
          </ac:spMkLst>
        </pc:spChg>
        <pc:spChg chg="add mod">
          <ac:chgData name="Christian Wegmann" userId="62c8636b-4bc7-46d0-ac0a-d0872a494299" providerId="ADAL" clId="{163D6A2A-699A-4312-BBAF-828C9ACB7F3D}" dt="2018-02-27T19:43:20.920" v="318" actId="108"/>
          <ac:spMkLst>
            <pc:docMk/>
            <pc:sldMk cId="3768691476" sldId="308"/>
            <ac:spMk id="22" creationId="{F07846E4-91D0-4191-9CA7-6E4AF252E52D}"/>
          </ac:spMkLst>
        </pc:spChg>
        <pc:spChg chg="add mod">
          <ac:chgData name="Christian Wegmann" userId="62c8636b-4bc7-46d0-ac0a-d0872a494299" providerId="ADAL" clId="{163D6A2A-699A-4312-BBAF-828C9ACB7F3D}" dt="2018-02-27T19:52:15.648" v="1472" actId="1076"/>
          <ac:spMkLst>
            <pc:docMk/>
            <pc:sldMk cId="3768691476" sldId="308"/>
            <ac:spMk id="23" creationId="{9CA20502-47AC-48A4-8BF9-AB5E2AF317ED}"/>
          </ac:spMkLst>
        </pc:spChg>
        <pc:spChg chg="add mod">
          <ac:chgData name="Christian Wegmann" userId="62c8636b-4bc7-46d0-ac0a-d0872a494299" providerId="ADAL" clId="{163D6A2A-699A-4312-BBAF-828C9ACB7F3D}" dt="2018-02-27T19:52:20.308" v="1473" actId="1076"/>
          <ac:spMkLst>
            <pc:docMk/>
            <pc:sldMk cId="3768691476" sldId="308"/>
            <ac:spMk id="24" creationId="{2ABEF367-96D0-448F-BC8F-7EFF63B60802}"/>
          </ac:spMkLst>
        </pc:spChg>
        <pc:spChg chg="add mod">
          <ac:chgData name="Christian Wegmann" userId="62c8636b-4bc7-46d0-ac0a-d0872a494299" providerId="ADAL" clId="{163D6A2A-699A-4312-BBAF-828C9ACB7F3D}" dt="2018-02-27T19:52:09.081" v="1471" actId="1076"/>
          <ac:spMkLst>
            <pc:docMk/>
            <pc:sldMk cId="3768691476" sldId="308"/>
            <ac:spMk id="25" creationId="{1CE6B450-FE48-4486-9ADA-BA6316D5EB1B}"/>
          </ac:spMkLst>
        </pc:spChg>
        <pc:spChg chg="add mod">
          <ac:chgData name="Christian Wegmann" userId="62c8636b-4bc7-46d0-ac0a-d0872a494299" providerId="ADAL" clId="{163D6A2A-699A-4312-BBAF-828C9ACB7F3D}" dt="2018-02-27T19:52:24.522" v="1474" actId="1076"/>
          <ac:spMkLst>
            <pc:docMk/>
            <pc:sldMk cId="3768691476" sldId="308"/>
            <ac:spMk id="26" creationId="{907AE6A7-E7D3-4D39-B0FB-4E97305E6331}"/>
          </ac:spMkLst>
        </pc:spChg>
        <pc:spChg chg="add mod">
          <ac:chgData name="Christian Wegmann" userId="62c8636b-4bc7-46d0-ac0a-d0872a494299" providerId="ADAL" clId="{163D6A2A-699A-4312-BBAF-828C9ACB7F3D}" dt="2018-02-27T19:52:09.081" v="1471" actId="1076"/>
          <ac:spMkLst>
            <pc:docMk/>
            <pc:sldMk cId="3768691476" sldId="308"/>
            <ac:spMk id="27" creationId="{FAE0EDE2-5C20-4CA7-ACA0-7BF755A859AE}"/>
          </ac:spMkLst>
        </pc:spChg>
        <pc:spChg chg="add mod">
          <ac:chgData name="Christian Wegmann" userId="62c8636b-4bc7-46d0-ac0a-d0872a494299" providerId="ADAL" clId="{163D6A2A-699A-4312-BBAF-828C9ACB7F3D}" dt="2018-02-27T19:53:22.280" v="1487" actId="1076"/>
          <ac:spMkLst>
            <pc:docMk/>
            <pc:sldMk cId="3768691476" sldId="308"/>
            <ac:spMk id="30" creationId="{52695832-8571-4897-A595-0B1C5AF0ED27}"/>
          </ac:spMkLst>
        </pc:spChg>
        <pc:spChg chg="add mod">
          <ac:chgData name="Christian Wegmann" userId="62c8636b-4bc7-46d0-ac0a-d0872a494299" providerId="ADAL" clId="{163D6A2A-699A-4312-BBAF-828C9ACB7F3D}" dt="2018-02-27T19:53:30.444" v="1490" actId="1076"/>
          <ac:spMkLst>
            <pc:docMk/>
            <pc:sldMk cId="3768691476" sldId="308"/>
            <ac:spMk id="31" creationId="{F3E716E1-AD47-45E2-AB84-42B4237AB2A1}"/>
          </ac:spMkLst>
        </pc:spChg>
        <pc:spChg chg="add mod">
          <ac:chgData name="Christian Wegmann" userId="62c8636b-4bc7-46d0-ac0a-d0872a494299" providerId="ADAL" clId="{163D6A2A-699A-4312-BBAF-828C9ACB7F3D}" dt="2018-02-27T19:53:35.441" v="1493" actId="20577"/>
          <ac:spMkLst>
            <pc:docMk/>
            <pc:sldMk cId="3768691476" sldId="308"/>
            <ac:spMk id="32" creationId="{F2F1183B-8F0B-4D78-BFDA-E73AD6316C27}"/>
          </ac:spMkLst>
        </pc:spChg>
        <pc:spChg chg="add">
          <ac:chgData name="Christian Wegmann" userId="62c8636b-4bc7-46d0-ac0a-d0872a494299" providerId="ADAL" clId="{163D6A2A-699A-4312-BBAF-828C9ACB7F3D}" dt="2018-02-27T20:11:04.547" v="2364" actId="14100"/>
          <ac:spMkLst>
            <pc:docMk/>
            <pc:sldMk cId="3768691476" sldId="308"/>
            <ac:spMk id="33" creationId="{050F0668-B3A4-4CAD-8AAF-DF0862DF1BFA}"/>
          </ac:spMkLst>
        </pc:spChg>
        <pc:cxnChg chg="add mod">
          <ac:chgData name="Christian Wegmann" userId="62c8636b-4bc7-46d0-ac0a-d0872a494299" providerId="ADAL" clId="{163D6A2A-699A-4312-BBAF-828C9ACB7F3D}" dt="2018-02-27T19:52:15.648" v="1472" actId="1076"/>
          <ac:cxnSpMkLst>
            <pc:docMk/>
            <pc:sldMk cId="3768691476" sldId="308"/>
            <ac:cxnSpMk id="4" creationId="{05D49D91-7DF7-47AC-A05E-FB12063823E5}"/>
          </ac:cxnSpMkLst>
        </pc:cxnChg>
        <pc:cxnChg chg="add mod">
          <ac:chgData name="Christian Wegmann" userId="62c8636b-4bc7-46d0-ac0a-d0872a494299" providerId="ADAL" clId="{163D6A2A-699A-4312-BBAF-828C9ACB7F3D}" dt="2018-02-27T19:52:09.081" v="1471" actId="1076"/>
          <ac:cxnSpMkLst>
            <pc:docMk/>
            <pc:sldMk cId="3768691476" sldId="308"/>
            <ac:cxnSpMk id="6" creationId="{A737CCB5-5344-4C5E-8CA0-2458AAE2F210}"/>
          </ac:cxnSpMkLst>
        </pc:cxnChg>
        <pc:cxnChg chg="add mod ord">
          <ac:chgData name="Christian Wegmann" userId="62c8636b-4bc7-46d0-ac0a-d0872a494299" providerId="ADAL" clId="{163D6A2A-699A-4312-BBAF-828C9ACB7F3D}" dt="2018-02-27T19:52:20.308" v="1473" actId="1076"/>
          <ac:cxnSpMkLst>
            <pc:docMk/>
            <pc:sldMk cId="3768691476" sldId="308"/>
            <ac:cxnSpMk id="11" creationId="{600AC7E5-C03B-4C4C-9668-8E52F3F9AD92}"/>
          </ac:cxnSpMkLst>
        </pc:cxnChg>
        <pc:cxnChg chg="add mod ord">
          <ac:chgData name="Christian Wegmann" userId="62c8636b-4bc7-46d0-ac0a-d0872a494299" providerId="ADAL" clId="{163D6A2A-699A-4312-BBAF-828C9ACB7F3D}" dt="2018-02-27T19:52:24.522" v="1474" actId="1076"/>
          <ac:cxnSpMkLst>
            <pc:docMk/>
            <pc:sldMk cId="3768691476" sldId="308"/>
            <ac:cxnSpMk id="14" creationId="{5F1030DD-3B38-48AE-BCF9-C6E57F21588A}"/>
          </ac:cxnSpMkLst>
        </pc:cxnChg>
        <pc:cxnChg chg="add mod">
          <ac:chgData name="Christian Wegmann" userId="62c8636b-4bc7-46d0-ac0a-d0872a494299" providerId="ADAL" clId="{163D6A2A-699A-4312-BBAF-828C9ACB7F3D}" dt="2018-02-27T19:52:09.081" v="1471" actId="1076"/>
          <ac:cxnSpMkLst>
            <pc:docMk/>
            <pc:sldMk cId="3768691476" sldId="308"/>
            <ac:cxnSpMk id="17" creationId="{E18BACD4-B392-4465-AFA8-EBD307D1D7A5}"/>
          </ac:cxnSpMkLst>
        </pc:cxnChg>
        <pc:cxnChg chg="add mod">
          <ac:chgData name="Christian Wegmann" userId="62c8636b-4bc7-46d0-ac0a-d0872a494299" providerId="ADAL" clId="{163D6A2A-699A-4312-BBAF-828C9ACB7F3D}" dt="2018-02-27T19:53:07.528" v="1480" actId="692"/>
          <ac:cxnSpMkLst>
            <pc:docMk/>
            <pc:sldMk cId="3768691476" sldId="308"/>
            <ac:cxnSpMk id="29" creationId="{69C918BB-0160-4FBB-9F6E-90822D9DF55D}"/>
          </ac:cxnSpMkLst>
        </pc:cxnChg>
      </pc:sldChg>
    </pc:docChg>
  </pc:docChgLst>
  <pc:docChgLst>
    <pc:chgData name="Christian Wegmann" userId="62c8636b-4bc7-46d0-ac0a-d0872a494299" providerId="ADAL" clId="{584D13D9-36E9-4B28-9C11-A91AAFCEA957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78094200168959"/>
          <c:y val="9.3856244032653149E-2"/>
          <c:w val="0.79584721516194346"/>
          <c:h val="0.8089137663729588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Region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7-45C7-8F4D-9538BD8AC2F5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7-45C7-8F4D-9538BD8AC2F5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7-45C7-8F4D-9538BD8AC2F5}"/>
              </c:ext>
            </c:extLst>
          </c:dPt>
          <c:dPt>
            <c:idx val="3"/>
            <c:bubble3D val="0"/>
            <c:spPr>
              <a:solidFill>
                <a:schemeClr val="accent4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7-45C7-8F4D-9538BD8AC2F5}"/>
              </c:ext>
            </c:extLst>
          </c:dPt>
          <c:dPt>
            <c:idx val="4"/>
            <c:bubble3D val="0"/>
            <c:spPr>
              <a:solidFill>
                <a:schemeClr val="accent4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E7-45C7-8F4D-9538BD8AC2F5}"/>
              </c:ext>
            </c:extLst>
          </c:dPt>
          <c:dLbls>
            <c:dLbl>
              <c:idx val="0"/>
              <c:layout>
                <c:manualLayout>
                  <c:x val="-2.7093184707862934E-2"/>
                  <c:y val="-0.2006340867307981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0E7-45C7-8F4D-9538BD8AC2F5}"/>
                </c:ext>
              </c:extLst>
            </c:dLbl>
            <c:dLbl>
              <c:idx val="1"/>
              <c:layout>
                <c:manualLayout>
                  <c:x val="0.47025113628241427"/>
                  <c:y val="-2.4883765063099111E-2"/>
                </c:manualLayout>
              </c:layout>
              <c:spPr>
                <a:xfrm>
                  <a:off x="2968927" y="2676868"/>
                  <a:ext cx="921139" cy="426710"/>
                </a:xfrm>
                <a:solidFill>
                  <a:srgbClr val="FFFFFF"/>
                </a:solidFill>
                <a:ln w="9525" cap="flat" cmpd="sng" algn="ctr">
                  <a:solidFill>
                    <a:srgbClr val="B2B2B2">
                      <a:lumMod val="25000"/>
                      <a:lumOff val="75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2"/>
                      </a:solidFill>
                      <a:latin typeface="Helvetica Ligh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>
                        <a:gd name="adj1" fmla="val -69865"/>
                        <a:gd name="adj2" fmla="val -46422"/>
                      </a:avLst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586471706890106"/>
                      <c:h val="0.13406872863894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0E7-45C7-8F4D-9538BD8AC2F5}"/>
                </c:ext>
              </c:extLst>
            </c:dLbl>
            <c:dLbl>
              <c:idx val="2"/>
              <c:layout>
                <c:manualLayout>
                  <c:x val="0"/>
                  <c:y val="0.1691620731259670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0E7-45C7-8F4D-9538BD8AC2F5}"/>
                </c:ext>
              </c:extLst>
            </c:dLbl>
            <c:dLbl>
              <c:idx val="3"/>
              <c:layout>
                <c:manualLayout>
                  <c:x val="-6.5797734290524268E-2"/>
                  <c:y val="4.720802040724663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0E7-45C7-8F4D-9538BD8AC2F5}"/>
                </c:ext>
              </c:extLst>
            </c:dLbl>
            <c:dLbl>
              <c:idx val="4"/>
              <c:layout>
                <c:manualLayout>
                  <c:x val="-1.9352274791330667E-2"/>
                  <c:y val="3.9341029582588083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0E7-45C7-8F4D-9538BD8AC2F5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B2B2B2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Helvetica Ligh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Europe</c:v>
                </c:pt>
                <c:pt idx="1">
                  <c:v>United States</c:v>
                </c:pt>
                <c:pt idx="2">
                  <c:v>Mexico</c:v>
                </c:pt>
                <c:pt idx="3">
                  <c:v>Japan</c:v>
                </c:pt>
                <c:pt idx="4">
                  <c:v>Rest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0.4</c:v>
                </c:pt>
                <c:pt idx="1">
                  <c:v>0.3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7-45C7-8F4D-9538BD8AC2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elvetica Light"/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B467F-9479-4BAC-B6AE-8ED2C2713B3C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AC46A-0DC0-4D47-BD06-F5A28C1BF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8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  <a:p>
            <a:r>
              <a:rPr lang="en-US" dirty="0"/>
              <a:t>We all see the potential of this venture and that it’s a good investment to start with the first step, namely the data preparation and modelling.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AC46A-0DC0-4D47-BD06-F5A28C1BF0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AC46A-0DC0-4D47-BD06-F5A28C1BF0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6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Mandarin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arge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2941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3508404"/>
            <a:ext cx="10363200" cy="296804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YOUR MOST IMPORTANT STATEMENT WILL GO IN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47383"/>
            <a:ext cx="10363200" cy="477398"/>
          </a:xfrm>
        </p:spPr>
        <p:txBody>
          <a:bodyPr anchor="t">
            <a:normAutofit/>
          </a:bodyPr>
          <a:lstStyle>
            <a:lvl1pPr algn="ctr">
              <a:defRPr sz="26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BD30B100-EBBF-466C-B7DB-062AAAD873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0" y="62089"/>
            <a:ext cx="3589020" cy="17945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496374-F648-4E2E-A776-8EA4579D471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14400" y="3973530"/>
            <a:ext cx="10363200" cy="2526329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down a more detailed explanation here to prove the points above. Use this slide to explain the purpose of the company, what you believe in, or simply summarize a very important point.</a:t>
            </a:r>
          </a:p>
        </p:txBody>
      </p:sp>
    </p:spTree>
    <p:extLst>
      <p:ext uri="{BB962C8B-B14F-4D97-AF65-F5344CB8AC3E}">
        <p14:creationId xmlns:p14="http://schemas.microsoft.com/office/powerpoint/2010/main" val="180933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  <p:sp>
        <p:nvSpPr>
          <p:cNvPr id="6" name="Shape 46">
            <a:extLst>
              <a:ext uri="{FF2B5EF4-FFF2-40B4-BE49-F238E27FC236}">
                <a16:creationId xmlns:a16="http://schemas.microsoft.com/office/drawing/2014/main" id="{30B2EB7A-E920-4546-864F-A6FD6BAA3D53}"/>
              </a:ext>
            </a:extLst>
          </p:cNvPr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64A35D-E754-404B-B1E0-21565FCCB8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8640" y="3198192"/>
            <a:ext cx="3710940" cy="461616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A65057-F3F6-49C6-AD4C-93236D76EF7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8640" y="3838272"/>
            <a:ext cx="7508440" cy="2661588"/>
          </a:xfrm>
        </p:spPr>
        <p:txBody>
          <a:bodyPr numCol="2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slide is a perfect way to showcase your product in a delightful way. Simply delete the picture inside the smart-phone and drag-and-drop your own.</a:t>
            </a:r>
          </a:p>
          <a:p>
            <a:pPr lvl="0"/>
            <a:r>
              <a:rPr lang="en-US" dirty="0"/>
              <a:t>The mock-up conveys a sophisticated look that implies your product is already selling successfully.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br>
              <a:rPr lang="en-US" dirty="0"/>
            </a:br>
            <a:r>
              <a:rPr lang="en-US" dirty="0"/>
              <a:t>If you are selling a very visual product, consider using this slide to showcase it. You can add a price tag at the bottom if needed.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D86B39-04D1-4E5F-8A7D-DDA175A0F07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282940" y="3838272"/>
            <a:ext cx="3637480" cy="2661588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 picture of your product here (instead of this text).</a:t>
            </a:r>
          </a:p>
        </p:txBody>
      </p:sp>
    </p:spTree>
    <p:extLst>
      <p:ext uri="{BB962C8B-B14F-4D97-AF65-F5344CB8AC3E}">
        <p14:creationId xmlns:p14="http://schemas.microsoft.com/office/powerpoint/2010/main" val="257819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40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 amt="9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23346" y="-5"/>
            <a:ext cx="12215348" cy="6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8"/>
          <p:cNvSpPr/>
          <p:nvPr userDrawn="1"/>
        </p:nvSpPr>
        <p:spPr>
          <a:xfrm>
            <a:off x="-23346" y="6295428"/>
            <a:ext cx="12226561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131483"/>
            <a:ext cx="10972800" cy="4406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1"/>
          <p:cNvSpPr/>
          <p:nvPr userDrawn="1"/>
        </p:nvSpPr>
        <p:spPr>
          <a:xfrm>
            <a:off x="5023003" y="298366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F9AECD1D-92E0-4469-8CA7-819AC31183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60399"/>
            <a:ext cx="4800600" cy="2400302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6F9643-6B49-417E-99B8-3C9F7EA718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2728" y="3741346"/>
            <a:ext cx="10363200" cy="296804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an additional quote or message here.</a:t>
            </a:r>
          </a:p>
        </p:txBody>
      </p:sp>
    </p:spTree>
    <p:extLst>
      <p:ext uri="{BB962C8B-B14F-4D97-AF65-F5344CB8AC3E}">
        <p14:creationId xmlns:p14="http://schemas.microsoft.com/office/powerpoint/2010/main" val="4188097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7" name="Shape 51">
            <a:extLst>
              <a:ext uri="{FF2B5EF4-FFF2-40B4-BE49-F238E27FC236}">
                <a16:creationId xmlns:a16="http://schemas.microsoft.com/office/drawing/2014/main" id="{64C23788-479C-4E72-B334-0506BD8DE558}"/>
              </a:ext>
            </a:extLst>
          </p:cNvPr>
          <p:cNvSpPr/>
          <p:nvPr userDrawn="1"/>
        </p:nvSpPr>
        <p:spPr>
          <a:xfrm>
            <a:off x="5276011" y="1611664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031161F2-95CF-4E04-A032-EDFDD10D0D80}"/>
              </a:ext>
            </a:extLst>
          </p:cNvPr>
          <p:cNvSpPr/>
          <p:nvPr userDrawn="1"/>
        </p:nvSpPr>
        <p:spPr>
          <a:xfrm>
            <a:off x="5276011" y="1611664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47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5C148E3-3EBE-46E7-904F-B680078B2366}"/>
              </a:ext>
            </a:extLst>
          </p:cNvPr>
          <p:cNvSpPr/>
          <p:nvPr userDrawn="1"/>
        </p:nvSpPr>
        <p:spPr>
          <a:xfrm>
            <a:off x="5276011" y="1611664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2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5F0D62E5-EAFC-42BA-B328-549DCBBDF93D}"/>
              </a:ext>
            </a:extLst>
          </p:cNvPr>
          <p:cNvSpPr/>
          <p:nvPr userDrawn="1"/>
        </p:nvSpPr>
        <p:spPr>
          <a:xfrm>
            <a:off x="5276011" y="1611664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1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(OR THANK YOU)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18" y="54481"/>
            <a:ext cx="3845961" cy="19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09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jpg">
            <a:extLst>
              <a:ext uri="{FF2B5EF4-FFF2-40B4-BE49-F238E27FC236}">
                <a16:creationId xmlns:a16="http://schemas.microsoft.com/office/drawing/2014/main" id="{8F11396C-EF9D-4EB3-9645-73A5667B450E}"/>
              </a:ext>
            </a:extLst>
          </p:cNvPr>
          <p:cNvPicPr/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016" b="22956"/>
          <a:stretch/>
        </p:blipFill>
        <p:spPr>
          <a:xfrm>
            <a:off x="6091251" y="3309672"/>
            <a:ext cx="6100749" cy="354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jpg">
            <a:extLst>
              <a:ext uri="{FF2B5EF4-FFF2-40B4-BE49-F238E27FC236}">
                <a16:creationId xmlns:a16="http://schemas.microsoft.com/office/drawing/2014/main" id="{51A45A55-9248-429B-8F15-FD77FE794B9E}"/>
              </a:ext>
            </a:extLst>
          </p:cNvPr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9" b="21016"/>
          <a:stretch/>
        </p:blipFill>
        <p:spPr>
          <a:xfrm>
            <a:off x="-4750" y="3316203"/>
            <a:ext cx="6100750" cy="3541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48"/>
          <p:cNvGrpSpPr/>
          <p:nvPr userDrawn="1"/>
        </p:nvGrpSpPr>
        <p:grpSpPr>
          <a:xfrm>
            <a:off x="0" y="3"/>
            <a:ext cx="12192000" cy="4061457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18" y="54481"/>
            <a:ext cx="3845961" cy="1922982"/>
          </a:xfrm>
          <a:prstGeom prst="rect">
            <a:avLst/>
          </a:prstGeom>
        </p:spPr>
      </p:pic>
      <p:sp>
        <p:nvSpPr>
          <p:cNvPr id="15" name="Shape 51">
            <a:extLst>
              <a:ext uri="{FF2B5EF4-FFF2-40B4-BE49-F238E27FC236}">
                <a16:creationId xmlns:a16="http://schemas.microsoft.com/office/drawing/2014/main" id="{241F4FE0-5B33-4445-B377-31782CC91841}"/>
              </a:ext>
            </a:extLst>
          </p:cNvPr>
          <p:cNvSpPr/>
          <p:nvPr userDrawn="1"/>
        </p:nvSpPr>
        <p:spPr>
          <a:xfrm>
            <a:off x="5276011" y="2667980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36FEC9-B3DA-4256-8AD2-5059715299D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101338" y="2818935"/>
            <a:ext cx="5989320" cy="368132"/>
          </a:xfrm>
        </p:spPr>
        <p:txBody>
          <a:bodyPr numCol="1"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Simply add two new pictures below, then add the triangle.</a:t>
            </a:r>
          </a:p>
        </p:txBody>
      </p:sp>
    </p:spTree>
    <p:extLst>
      <p:ext uri="{BB962C8B-B14F-4D97-AF65-F5344CB8AC3E}">
        <p14:creationId xmlns:p14="http://schemas.microsoft.com/office/powerpoint/2010/main" val="2544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(Mandarin)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9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12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PRICING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18" y="54481"/>
            <a:ext cx="3845961" cy="19229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8FA7C5E-1EC8-4C6E-AB4A-79A44AD5F651}"/>
              </a:ext>
            </a:extLst>
          </p:cNvPr>
          <p:cNvGrpSpPr/>
          <p:nvPr userDrawn="1"/>
        </p:nvGrpSpPr>
        <p:grpSpPr>
          <a:xfrm>
            <a:off x="901069" y="3164200"/>
            <a:ext cx="3107313" cy="3137912"/>
            <a:chOff x="840110" y="3164200"/>
            <a:chExt cx="2300546" cy="3137912"/>
          </a:xfrm>
        </p:grpSpPr>
        <p:sp>
          <p:nvSpPr>
            <p:cNvPr id="15" name="Shape 198">
              <a:extLst>
                <a:ext uri="{FF2B5EF4-FFF2-40B4-BE49-F238E27FC236}">
                  <a16:creationId xmlns:a16="http://schemas.microsoft.com/office/drawing/2014/main" id="{D30E298C-17C4-4722-8408-9FEBFB9E7027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7" name="Shape 206">
              <a:extLst>
                <a:ext uri="{FF2B5EF4-FFF2-40B4-BE49-F238E27FC236}">
                  <a16:creationId xmlns:a16="http://schemas.microsoft.com/office/drawing/2014/main" id="{466D249E-7C1F-4042-B603-099C31D64837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19" name="Picture 18" descr="Background Image-02.png">
              <a:extLst>
                <a:ext uri="{FF2B5EF4-FFF2-40B4-BE49-F238E27FC236}">
                  <a16:creationId xmlns:a16="http://schemas.microsoft.com/office/drawing/2014/main" id="{F6C3DD35-F3E1-469A-9EC1-CFCEDA74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94FF07F3-CA07-4DF3-9903-1C23AA56FA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236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3C1FD025-69E4-4891-8241-13291622A3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5564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2AC5EFA-8C7A-45DF-B123-4C3231DBC73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20444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DCD7A3-BF5F-403A-AFC3-4280F999A0B8}"/>
              </a:ext>
            </a:extLst>
          </p:cNvPr>
          <p:cNvGrpSpPr/>
          <p:nvPr userDrawn="1"/>
        </p:nvGrpSpPr>
        <p:grpSpPr>
          <a:xfrm>
            <a:off x="4531868" y="3164200"/>
            <a:ext cx="3107313" cy="3137912"/>
            <a:chOff x="840110" y="3164200"/>
            <a:chExt cx="2300546" cy="3137912"/>
          </a:xfrm>
        </p:grpSpPr>
        <p:sp>
          <p:nvSpPr>
            <p:cNvPr id="55" name="Shape 198">
              <a:extLst>
                <a:ext uri="{FF2B5EF4-FFF2-40B4-BE49-F238E27FC236}">
                  <a16:creationId xmlns:a16="http://schemas.microsoft.com/office/drawing/2014/main" id="{A6BE21E4-524B-4A18-9150-8FBFD2CC0741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56" name="Shape 206">
              <a:extLst>
                <a:ext uri="{FF2B5EF4-FFF2-40B4-BE49-F238E27FC236}">
                  <a16:creationId xmlns:a16="http://schemas.microsoft.com/office/drawing/2014/main" id="{AA3D4516-24BE-4BDC-A6FA-346A25D7511B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57" name="Picture 56" descr="Background Image-02.png">
              <a:extLst>
                <a:ext uri="{FF2B5EF4-FFF2-40B4-BE49-F238E27FC236}">
                  <a16:creationId xmlns:a16="http://schemas.microsoft.com/office/drawing/2014/main" id="{2B08073B-EA7E-458B-BB80-C8B1A122F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D91F59-1AFD-4F6D-9E27-D518DD4B9243}"/>
              </a:ext>
            </a:extLst>
          </p:cNvPr>
          <p:cNvGrpSpPr/>
          <p:nvPr userDrawn="1"/>
        </p:nvGrpSpPr>
        <p:grpSpPr>
          <a:xfrm>
            <a:off x="8162666" y="3164200"/>
            <a:ext cx="3107313" cy="3137912"/>
            <a:chOff x="840110" y="3164200"/>
            <a:chExt cx="2300546" cy="3137912"/>
          </a:xfrm>
        </p:grpSpPr>
        <p:sp>
          <p:nvSpPr>
            <p:cNvPr id="59" name="Shape 198">
              <a:extLst>
                <a:ext uri="{FF2B5EF4-FFF2-40B4-BE49-F238E27FC236}">
                  <a16:creationId xmlns:a16="http://schemas.microsoft.com/office/drawing/2014/main" id="{7B85C683-6BF5-43E1-9394-0C3303F51B6B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60" name="Shape 206">
              <a:extLst>
                <a:ext uri="{FF2B5EF4-FFF2-40B4-BE49-F238E27FC236}">
                  <a16:creationId xmlns:a16="http://schemas.microsoft.com/office/drawing/2014/main" id="{91EB4ECD-A424-411A-A126-BD4FE82C97FE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61" name="Picture 60" descr="Background Image-02.png">
              <a:extLst>
                <a:ext uri="{FF2B5EF4-FFF2-40B4-BE49-F238E27FC236}">
                  <a16:creationId xmlns:a16="http://schemas.microsoft.com/office/drawing/2014/main" id="{B1262E91-0A8F-414F-B478-3B31DD5C7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3C52AB65-5E40-41B5-B969-9D45F75EC8C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948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7072AE0-C16E-4AE1-AE75-D6348098967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8276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D67B9FB4-D882-4528-9913-8F150231860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3156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15D78471-6780-46EA-95B4-97753A01099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0660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7A127D5A-D3A3-41FE-81FF-58535A33C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10988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AA83ED6F-B229-4618-8494-DB3F48912A4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5868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</p:spTree>
    <p:extLst>
      <p:ext uri="{BB962C8B-B14F-4D97-AF65-F5344CB8AC3E}">
        <p14:creationId xmlns:p14="http://schemas.microsoft.com/office/powerpoint/2010/main" val="2272625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45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97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15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5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7" name="Shape 51">
            <a:extLst>
              <a:ext uri="{FF2B5EF4-FFF2-40B4-BE49-F238E27FC236}">
                <a16:creationId xmlns:a16="http://schemas.microsoft.com/office/drawing/2014/main" id="{64C23788-479C-4E72-B334-0506BD8DE558}"/>
              </a:ext>
            </a:extLst>
          </p:cNvPr>
          <p:cNvSpPr/>
          <p:nvPr userDrawn="1"/>
        </p:nvSpPr>
        <p:spPr>
          <a:xfrm>
            <a:off x="5276011" y="1148449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400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 (Mandarin)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 (Mandarin)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Gray)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570877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8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SUMMARY STATISTICS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F56807-1543-4100-9E21-E83444D3E9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15" name="Shape 51">
            <a:extLst>
              <a:ext uri="{FF2B5EF4-FFF2-40B4-BE49-F238E27FC236}">
                <a16:creationId xmlns:a16="http://schemas.microsoft.com/office/drawing/2014/main" id="{5915833F-025D-44B1-BC81-BEE78DFD6D37}"/>
              </a:ext>
            </a:extLst>
          </p:cNvPr>
          <p:cNvSpPr/>
          <p:nvPr userDrawn="1"/>
        </p:nvSpPr>
        <p:spPr>
          <a:xfrm rot="5400000">
            <a:off x="3790421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6" name="Shape 51">
            <a:extLst>
              <a:ext uri="{FF2B5EF4-FFF2-40B4-BE49-F238E27FC236}">
                <a16:creationId xmlns:a16="http://schemas.microsoft.com/office/drawing/2014/main" id="{FDF6A8FA-B68E-4151-90F1-A3C0A716727E}"/>
              </a:ext>
            </a:extLst>
          </p:cNvPr>
          <p:cNvSpPr/>
          <p:nvPr userDrawn="1"/>
        </p:nvSpPr>
        <p:spPr>
          <a:xfrm rot="5400000">
            <a:off x="7365317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18A9497-1678-4182-BE7C-D6AC20B04D7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82311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17C65F7-5EEF-4B54-B4C3-9AC1F240B49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102365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27AE466E-49B5-4F37-AC53-DE50D8D0050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207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E8A55A4-1A0B-4342-9D93-A67101B94B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684762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BAD94F4-611D-49D7-BD30-F9CD20645E4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32103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738FC24-56AA-41AA-BDC3-44513AF7A93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252157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409537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31748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y 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2076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Small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753234"/>
            <a:ext cx="12192000" cy="61047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7556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280" y="999309"/>
            <a:ext cx="11582400" cy="5584371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6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1152" y="137919"/>
            <a:ext cx="9476530" cy="477398"/>
          </a:xfrm>
        </p:spPr>
        <p:txBody>
          <a:bodyPr anchor="t">
            <a:normAutofit/>
          </a:bodyPr>
          <a:lstStyle>
            <a:lvl1pPr algn="l">
              <a:defRPr sz="26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 rot="5400000">
            <a:off x="2094301" y="372152"/>
            <a:ext cx="612000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BD30B100-EBBF-466C-B7DB-062AAAD873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5" b="18341"/>
          <a:stretch/>
        </p:blipFill>
        <p:spPr>
          <a:xfrm>
            <a:off x="148590" y="53827"/>
            <a:ext cx="2098978" cy="64558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89454D-DE82-4E31-9A01-45F2154BB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6210" y="6620961"/>
            <a:ext cx="331470" cy="13940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1pPr>
          </a:lstStyle>
          <a:p>
            <a:fld id="{0D3FE423-99AA-8A44-92E3-1EA415DCE0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FE423-99AA-8A44-92E3-1EA415DCE0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0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9" r:id="rId3"/>
    <p:sldLayoutId id="2147483668" r:id="rId4"/>
    <p:sldLayoutId id="2147483649" r:id="rId5"/>
    <p:sldLayoutId id="2147483650" r:id="rId6"/>
    <p:sldLayoutId id="2147483661" r:id="rId7"/>
    <p:sldLayoutId id="2147483666" r:id="rId8"/>
    <p:sldLayoutId id="2147483660" r:id="rId9"/>
    <p:sldLayoutId id="2147483651" r:id="rId10"/>
    <p:sldLayoutId id="2147483663" r:id="rId11"/>
    <p:sldLayoutId id="2147483652" r:id="rId12"/>
    <p:sldLayoutId id="2147483653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65" r:id="rId19"/>
    <p:sldLayoutId id="2147483655" r:id="rId20"/>
    <p:sldLayoutId id="2147483662" r:id="rId21"/>
    <p:sldLayoutId id="2147483657" r:id="rId22"/>
    <p:sldLayoutId id="2147483658" r:id="rId23"/>
    <p:sldLayoutId id="2147483659" r:id="rId24"/>
    <p:sldLayoutId id="2147483675" r:id="rId2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600" b="1" kern="1200">
          <a:solidFill>
            <a:srgbClr val="000000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23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4E6E-CF9A-4AFE-BCC2-96C23BE4B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Use </a:t>
            </a:r>
            <a:r>
              <a:rPr lang="de-CH" dirty="0" err="1"/>
              <a:t>our</a:t>
            </a:r>
            <a:r>
              <a:rPr lang="de-CH" dirty="0"/>
              <a:t> Data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Offer</a:t>
            </a:r>
            <a:r>
              <a:rPr lang="de-CH" dirty="0"/>
              <a:t> Insurance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F3ECB-B7C2-4CCD-9313-2260E97CC7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 more about we can use state-of-the-art techniques to predict premiums.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7BBA828-011E-44C2-AB54-9A9A12A016B9}"/>
              </a:ext>
            </a:extLst>
          </p:cNvPr>
          <p:cNvSpPr txBox="1">
            <a:spLocks/>
          </p:cNvSpPr>
          <p:nvPr/>
        </p:nvSpPr>
        <p:spPr>
          <a:xfrm>
            <a:off x="38100" y="6701474"/>
            <a:ext cx="694361" cy="143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 baseline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997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D97A4-C9E2-4F23-9591-F8CC290AA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999310"/>
            <a:ext cx="11582400" cy="778871"/>
          </a:xfrm>
        </p:spPr>
        <p:txBody>
          <a:bodyPr>
            <a:noAutofit/>
          </a:bodyPr>
          <a:lstStyle/>
          <a:p>
            <a:r>
              <a:rPr lang="en-US" dirty="0"/>
              <a:t>The currently available products on the market do not provide adequate cover against temperature breaches. Prometheon addresses this gap by providing </a:t>
            </a:r>
            <a:r>
              <a:rPr lang="en-US" u="sng" dirty="0"/>
              <a:t>temperature breach</a:t>
            </a:r>
            <a:r>
              <a:rPr lang="en-US" dirty="0"/>
              <a:t> and </a:t>
            </a:r>
            <a:r>
              <a:rPr lang="en-US" u="sng" dirty="0"/>
              <a:t>freight insurance</a:t>
            </a:r>
            <a:r>
              <a:rPr lang="en-US" dirty="0"/>
              <a:t> to clients shipping goods using smart containers (i.e. containers with active temperature monitoring and advanced insulation features).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5BCD24-BAE4-45BD-9AC4-CB5936C9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 Design</a:t>
            </a:r>
          </a:p>
        </p:txBody>
      </p:sp>
      <p:sp>
        <p:nvSpPr>
          <p:cNvPr id="77" name="Content Placeholder 4">
            <a:extLst>
              <a:ext uri="{FF2B5EF4-FFF2-40B4-BE49-F238E27FC236}">
                <a16:creationId xmlns:a16="http://schemas.microsoft.com/office/drawing/2014/main" id="{0DE0BA45-9FBD-4BFA-BA0F-5E9CE8786820}"/>
              </a:ext>
            </a:extLst>
          </p:cNvPr>
          <p:cNvSpPr txBox="1">
            <a:spLocks/>
          </p:cNvSpPr>
          <p:nvPr/>
        </p:nvSpPr>
        <p:spPr>
          <a:xfrm>
            <a:off x="2191254" y="2524594"/>
            <a:ext cx="3301023" cy="259063"/>
          </a:xfrm>
          <a:prstGeom prst="rect">
            <a:avLst/>
          </a:prstGeom>
          <a:solidFill>
            <a:srgbClr val="A53010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36000" tIns="18000" rIns="36000" bIns="18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n-GB" sz="1400" dirty="0">
                <a:solidFill>
                  <a:schemeClr val="bg1"/>
                </a:solidFill>
                <a:latin typeface="Helvetica Light"/>
              </a:rPr>
              <a:t>Product Design</a:t>
            </a:r>
          </a:p>
        </p:txBody>
      </p:sp>
      <p:cxnSp>
        <p:nvCxnSpPr>
          <p:cNvPr id="79" name="Gerader Verbinder 49">
            <a:extLst>
              <a:ext uri="{FF2B5EF4-FFF2-40B4-BE49-F238E27FC236}">
                <a16:creationId xmlns:a16="http://schemas.microsoft.com/office/drawing/2014/main" id="{65B29A86-66FA-42BB-B67F-B724ACDD8E70}"/>
              </a:ext>
            </a:extLst>
          </p:cNvPr>
          <p:cNvCxnSpPr/>
          <p:nvPr/>
        </p:nvCxnSpPr>
        <p:spPr>
          <a:xfrm>
            <a:off x="2198874" y="2767428"/>
            <a:ext cx="0" cy="2160000"/>
          </a:xfrm>
          <a:prstGeom prst="line">
            <a:avLst/>
          </a:prstGeom>
          <a:solidFill>
            <a:srgbClr val="FCE3DC"/>
          </a:solidFill>
          <a:ln w="12700">
            <a:solidFill>
              <a:srgbClr val="A5301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ED213153-4830-4FDD-8E3E-179EE53547F0}"/>
              </a:ext>
            </a:extLst>
          </p:cNvPr>
          <p:cNvSpPr txBox="1">
            <a:spLocks/>
          </p:cNvSpPr>
          <p:nvPr/>
        </p:nvSpPr>
        <p:spPr>
          <a:xfrm>
            <a:off x="2243992" y="2855069"/>
            <a:ext cx="3195151" cy="5137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We offer the product as a master policy covering all individual transports in a transport lane.</a:t>
            </a:r>
          </a:p>
        </p:txBody>
      </p:sp>
      <p:cxnSp>
        <p:nvCxnSpPr>
          <p:cNvPr id="84" name="Gerade Verbindung mit Pfeil 6">
            <a:extLst>
              <a:ext uri="{FF2B5EF4-FFF2-40B4-BE49-F238E27FC236}">
                <a16:creationId xmlns:a16="http://schemas.microsoft.com/office/drawing/2014/main" id="{C3E86A31-8EF3-4177-A361-B3C95960DD33}"/>
              </a:ext>
            </a:extLst>
          </p:cNvPr>
          <p:cNvCxnSpPr>
            <a:cxnSpLocks/>
          </p:cNvCxnSpPr>
          <p:nvPr/>
        </p:nvCxnSpPr>
        <p:spPr>
          <a:xfrm>
            <a:off x="2644695" y="3608197"/>
            <a:ext cx="2684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BAB79A99-E0D3-4289-80F1-7AA8DA909DDB}"/>
              </a:ext>
            </a:extLst>
          </p:cNvPr>
          <p:cNvSpPr txBox="1">
            <a:spLocks/>
          </p:cNvSpPr>
          <p:nvPr/>
        </p:nvSpPr>
        <p:spPr>
          <a:xfrm>
            <a:off x="2687959" y="3631333"/>
            <a:ext cx="98481" cy="1549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1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9F1D0811-8398-4FD9-B5D0-AA40BD8BB43C}"/>
              </a:ext>
            </a:extLst>
          </p:cNvPr>
          <p:cNvSpPr txBox="1">
            <a:spLocks/>
          </p:cNvSpPr>
          <p:nvPr/>
        </p:nvSpPr>
        <p:spPr>
          <a:xfrm>
            <a:off x="5366276" y="3516978"/>
            <a:ext cx="72381" cy="1549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t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3B8D3699-7ABA-47A2-99FB-28E66E0E69ED}"/>
              </a:ext>
            </a:extLst>
          </p:cNvPr>
          <p:cNvSpPr txBox="1">
            <a:spLocks/>
          </p:cNvSpPr>
          <p:nvPr/>
        </p:nvSpPr>
        <p:spPr>
          <a:xfrm>
            <a:off x="3297752" y="3631333"/>
            <a:ext cx="98481" cy="1549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2</a:t>
            </a: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50B6CEBD-0896-40DB-B9DC-1F386F7F85A1}"/>
              </a:ext>
            </a:extLst>
          </p:cNvPr>
          <p:cNvSpPr txBox="1">
            <a:spLocks/>
          </p:cNvSpPr>
          <p:nvPr/>
        </p:nvSpPr>
        <p:spPr>
          <a:xfrm>
            <a:off x="3907546" y="3631333"/>
            <a:ext cx="98481" cy="1549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3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D2A0E2B6-91E1-47C3-A4F2-43794DC6EEC6}"/>
              </a:ext>
            </a:extLst>
          </p:cNvPr>
          <p:cNvSpPr txBox="1">
            <a:spLocks/>
          </p:cNvSpPr>
          <p:nvPr/>
        </p:nvSpPr>
        <p:spPr>
          <a:xfrm>
            <a:off x="4517340" y="3631333"/>
            <a:ext cx="98481" cy="1549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4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D3BFC1A5-CA39-40EF-8514-FC8FC70CEDFC}"/>
              </a:ext>
            </a:extLst>
          </p:cNvPr>
          <p:cNvSpPr txBox="1">
            <a:spLocks/>
          </p:cNvSpPr>
          <p:nvPr/>
        </p:nvSpPr>
        <p:spPr>
          <a:xfrm>
            <a:off x="5127133" y="3631333"/>
            <a:ext cx="98481" cy="1549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5</a:t>
            </a:r>
          </a:p>
        </p:txBody>
      </p:sp>
      <p:cxnSp>
        <p:nvCxnSpPr>
          <p:cNvPr id="91" name="Gerader Verbinder 10">
            <a:extLst>
              <a:ext uri="{FF2B5EF4-FFF2-40B4-BE49-F238E27FC236}">
                <a16:creationId xmlns:a16="http://schemas.microsoft.com/office/drawing/2014/main" id="{43B9B926-418B-4CF2-8AE4-C3425B900DE5}"/>
              </a:ext>
            </a:extLst>
          </p:cNvPr>
          <p:cNvCxnSpPr/>
          <p:nvPr/>
        </p:nvCxnSpPr>
        <p:spPr>
          <a:xfrm>
            <a:off x="2737200" y="3554258"/>
            <a:ext cx="0" cy="8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50">
            <a:extLst>
              <a:ext uri="{FF2B5EF4-FFF2-40B4-BE49-F238E27FC236}">
                <a16:creationId xmlns:a16="http://schemas.microsoft.com/office/drawing/2014/main" id="{CDF2D3F2-C2D4-4899-930F-0655C47AC112}"/>
              </a:ext>
            </a:extLst>
          </p:cNvPr>
          <p:cNvCxnSpPr/>
          <p:nvPr/>
        </p:nvCxnSpPr>
        <p:spPr>
          <a:xfrm>
            <a:off x="3346993" y="3554258"/>
            <a:ext cx="0" cy="8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51">
            <a:extLst>
              <a:ext uri="{FF2B5EF4-FFF2-40B4-BE49-F238E27FC236}">
                <a16:creationId xmlns:a16="http://schemas.microsoft.com/office/drawing/2014/main" id="{B0028908-886E-41EE-A2A9-FCC6586FEB97}"/>
              </a:ext>
            </a:extLst>
          </p:cNvPr>
          <p:cNvCxnSpPr/>
          <p:nvPr/>
        </p:nvCxnSpPr>
        <p:spPr>
          <a:xfrm>
            <a:off x="3956787" y="3554258"/>
            <a:ext cx="0" cy="8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r Verbinder 52">
            <a:extLst>
              <a:ext uri="{FF2B5EF4-FFF2-40B4-BE49-F238E27FC236}">
                <a16:creationId xmlns:a16="http://schemas.microsoft.com/office/drawing/2014/main" id="{680CDC81-88A9-466E-85FD-6DEEDF92EED8}"/>
              </a:ext>
            </a:extLst>
          </p:cNvPr>
          <p:cNvCxnSpPr/>
          <p:nvPr/>
        </p:nvCxnSpPr>
        <p:spPr>
          <a:xfrm>
            <a:off x="4566580" y="3554258"/>
            <a:ext cx="0" cy="8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r Verbinder 53">
            <a:extLst>
              <a:ext uri="{FF2B5EF4-FFF2-40B4-BE49-F238E27FC236}">
                <a16:creationId xmlns:a16="http://schemas.microsoft.com/office/drawing/2014/main" id="{657B4095-AFE9-4927-AC8C-87CB2ADE113D}"/>
              </a:ext>
            </a:extLst>
          </p:cNvPr>
          <p:cNvCxnSpPr/>
          <p:nvPr/>
        </p:nvCxnSpPr>
        <p:spPr>
          <a:xfrm>
            <a:off x="5176374" y="3554258"/>
            <a:ext cx="0" cy="8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9597E4E2-C013-4049-95D5-03F4198CB209}"/>
              </a:ext>
            </a:extLst>
          </p:cNvPr>
          <p:cNvSpPr txBox="1">
            <a:spLocks/>
          </p:cNvSpPr>
          <p:nvPr/>
        </p:nvSpPr>
        <p:spPr>
          <a:xfrm>
            <a:off x="2243991" y="4292679"/>
            <a:ext cx="3214490" cy="5598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For each individual transport we price and issue the policy trigger-based and thus automatically.</a:t>
            </a:r>
          </a:p>
        </p:txBody>
      </p:sp>
      <p:cxnSp>
        <p:nvCxnSpPr>
          <p:cNvPr id="98" name="Gerade Verbindung mit Pfeil 14">
            <a:extLst>
              <a:ext uri="{FF2B5EF4-FFF2-40B4-BE49-F238E27FC236}">
                <a16:creationId xmlns:a16="http://schemas.microsoft.com/office/drawing/2014/main" id="{0C75606C-CF03-4A95-AC4E-6EC0270FAE1C}"/>
              </a:ext>
            </a:extLst>
          </p:cNvPr>
          <p:cNvCxnSpPr/>
          <p:nvPr/>
        </p:nvCxnSpPr>
        <p:spPr>
          <a:xfrm>
            <a:off x="2845987" y="3606043"/>
            <a:ext cx="0" cy="62267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57">
            <a:extLst>
              <a:ext uri="{FF2B5EF4-FFF2-40B4-BE49-F238E27FC236}">
                <a16:creationId xmlns:a16="http://schemas.microsoft.com/office/drawing/2014/main" id="{B536B98B-9FFF-49E0-8731-1F6165FD5C66}"/>
              </a:ext>
            </a:extLst>
          </p:cNvPr>
          <p:cNvCxnSpPr/>
          <p:nvPr/>
        </p:nvCxnSpPr>
        <p:spPr>
          <a:xfrm>
            <a:off x="3120123" y="3606043"/>
            <a:ext cx="0" cy="62267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58">
            <a:extLst>
              <a:ext uri="{FF2B5EF4-FFF2-40B4-BE49-F238E27FC236}">
                <a16:creationId xmlns:a16="http://schemas.microsoft.com/office/drawing/2014/main" id="{70CCD330-7237-44C1-BFFA-3244A81371B3}"/>
              </a:ext>
            </a:extLst>
          </p:cNvPr>
          <p:cNvCxnSpPr/>
          <p:nvPr/>
        </p:nvCxnSpPr>
        <p:spPr>
          <a:xfrm>
            <a:off x="3215791" y="3606043"/>
            <a:ext cx="0" cy="62267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59">
            <a:extLst>
              <a:ext uri="{FF2B5EF4-FFF2-40B4-BE49-F238E27FC236}">
                <a16:creationId xmlns:a16="http://schemas.microsoft.com/office/drawing/2014/main" id="{9E63D5CD-97D2-4E39-A2DB-0C118BE7D947}"/>
              </a:ext>
            </a:extLst>
          </p:cNvPr>
          <p:cNvCxnSpPr/>
          <p:nvPr/>
        </p:nvCxnSpPr>
        <p:spPr>
          <a:xfrm>
            <a:off x="3566574" y="3606043"/>
            <a:ext cx="0" cy="62267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62">
            <a:extLst>
              <a:ext uri="{FF2B5EF4-FFF2-40B4-BE49-F238E27FC236}">
                <a16:creationId xmlns:a16="http://schemas.microsoft.com/office/drawing/2014/main" id="{E037721D-B436-4662-BFD3-92E559649F37}"/>
              </a:ext>
            </a:extLst>
          </p:cNvPr>
          <p:cNvCxnSpPr/>
          <p:nvPr/>
        </p:nvCxnSpPr>
        <p:spPr>
          <a:xfrm>
            <a:off x="3816373" y="3606043"/>
            <a:ext cx="0" cy="62267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63">
            <a:extLst>
              <a:ext uri="{FF2B5EF4-FFF2-40B4-BE49-F238E27FC236}">
                <a16:creationId xmlns:a16="http://schemas.microsoft.com/office/drawing/2014/main" id="{1C85952B-1220-4D72-961E-A487B52F5633}"/>
              </a:ext>
            </a:extLst>
          </p:cNvPr>
          <p:cNvCxnSpPr/>
          <p:nvPr/>
        </p:nvCxnSpPr>
        <p:spPr>
          <a:xfrm>
            <a:off x="4071758" y="3606043"/>
            <a:ext cx="0" cy="62267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64">
            <a:extLst>
              <a:ext uri="{FF2B5EF4-FFF2-40B4-BE49-F238E27FC236}">
                <a16:creationId xmlns:a16="http://schemas.microsoft.com/office/drawing/2014/main" id="{99FF6961-14DB-4CD1-AFCC-41964A7AF2F3}"/>
              </a:ext>
            </a:extLst>
          </p:cNvPr>
          <p:cNvCxnSpPr/>
          <p:nvPr/>
        </p:nvCxnSpPr>
        <p:spPr>
          <a:xfrm>
            <a:off x="4400743" y="3606043"/>
            <a:ext cx="0" cy="62267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65">
            <a:extLst>
              <a:ext uri="{FF2B5EF4-FFF2-40B4-BE49-F238E27FC236}">
                <a16:creationId xmlns:a16="http://schemas.microsoft.com/office/drawing/2014/main" id="{699B6F8E-9353-473C-8BA6-565AB99CC842}"/>
              </a:ext>
            </a:extLst>
          </p:cNvPr>
          <p:cNvCxnSpPr/>
          <p:nvPr/>
        </p:nvCxnSpPr>
        <p:spPr>
          <a:xfrm>
            <a:off x="4788730" y="3606043"/>
            <a:ext cx="0" cy="62267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66">
            <a:extLst>
              <a:ext uri="{FF2B5EF4-FFF2-40B4-BE49-F238E27FC236}">
                <a16:creationId xmlns:a16="http://schemas.microsoft.com/office/drawing/2014/main" id="{7C6D05E7-E804-4F8B-BC79-3329CD731F02}"/>
              </a:ext>
            </a:extLst>
          </p:cNvPr>
          <p:cNvCxnSpPr/>
          <p:nvPr/>
        </p:nvCxnSpPr>
        <p:spPr>
          <a:xfrm>
            <a:off x="4932233" y="3606043"/>
            <a:ext cx="0" cy="62267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38EE51-E005-4F64-B597-179E37FC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46" y="3496649"/>
            <a:ext cx="294343" cy="294343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C8F17EC-97EA-49B3-AE7A-F2FAD63B94DE}"/>
              </a:ext>
            </a:extLst>
          </p:cNvPr>
          <p:cNvGrpSpPr/>
          <p:nvPr/>
        </p:nvGrpSpPr>
        <p:grpSpPr>
          <a:xfrm>
            <a:off x="2737200" y="3872042"/>
            <a:ext cx="218952" cy="218952"/>
            <a:chOff x="8517963" y="3734889"/>
            <a:chExt cx="196196" cy="196196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051618E-38CA-4F09-BA56-F3B3B64A928D}"/>
                </a:ext>
              </a:extLst>
            </p:cNvPr>
            <p:cNvSpPr/>
            <p:nvPr/>
          </p:nvSpPr>
          <p:spPr>
            <a:xfrm>
              <a:off x="8532341" y="3734889"/>
              <a:ext cx="164492" cy="196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17" name="Picture 11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46B771CC-190C-40ED-B69E-C2B95CC4B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7963" y="3734889"/>
              <a:ext cx="196196" cy="196196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A36F31E-5C16-4EE8-8B5C-5ED2A0FED2DF}"/>
              </a:ext>
            </a:extLst>
          </p:cNvPr>
          <p:cNvGrpSpPr/>
          <p:nvPr/>
        </p:nvGrpSpPr>
        <p:grpSpPr>
          <a:xfrm>
            <a:off x="2997090" y="3872042"/>
            <a:ext cx="218952" cy="218952"/>
            <a:chOff x="8517963" y="3734889"/>
            <a:chExt cx="196196" cy="19619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761CA5A-976C-49A8-BDB7-D33E70B02174}"/>
                </a:ext>
              </a:extLst>
            </p:cNvPr>
            <p:cNvSpPr/>
            <p:nvPr/>
          </p:nvSpPr>
          <p:spPr>
            <a:xfrm>
              <a:off x="8532341" y="3734889"/>
              <a:ext cx="164492" cy="196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20" name="Picture 11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05B2A97-62E0-4680-B22E-D1B15547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7963" y="3734889"/>
              <a:ext cx="196196" cy="196196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16AA752-F271-4E31-A0A6-F2F2C7CB88AE}"/>
              </a:ext>
            </a:extLst>
          </p:cNvPr>
          <p:cNvGrpSpPr/>
          <p:nvPr/>
        </p:nvGrpSpPr>
        <p:grpSpPr>
          <a:xfrm>
            <a:off x="3184495" y="3872042"/>
            <a:ext cx="218952" cy="218952"/>
            <a:chOff x="8517963" y="3734889"/>
            <a:chExt cx="196196" cy="19619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46736B1-C407-4683-8C37-C875BD12AFBD}"/>
                </a:ext>
              </a:extLst>
            </p:cNvPr>
            <p:cNvSpPr/>
            <p:nvPr/>
          </p:nvSpPr>
          <p:spPr>
            <a:xfrm>
              <a:off x="8532341" y="3734889"/>
              <a:ext cx="164492" cy="196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23" name="Picture 12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189D384-D997-4CCD-A8D5-8332B3E17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7963" y="3734889"/>
              <a:ext cx="196196" cy="196196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87F3338-47D6-4282-8245-30A42E2B4292}"/>
              </a:ext>
            </a:extLst>
          </p:cNvPr>
          <p:cNvGrpSpPr/>
          <p:nvPr/>
        </p:nvGrpSpPr>
        <p:grpSpPr>
          <a:xfrm>
            <a:off x="3466120" y="3872042"/>
            <a:ext cx="218952" cy="218952"/>
            <a:chOff x="8517963" y="3734889"/>
            <a:chExt cx="196196" cy="196196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47E1FDC-A61C-4FEC-8D80-17E9EC4F1DC6}"/>
                </a:ext>
              </a:extLst>
            </p:cNvPr>
            <p:cNvSpPr/>
            <p:nvPr/>
          </p:nvSpPr>
          <p:spPr>
            <a:xfrm>
              <a:off x="8532341" y="3734889"/>
              <a:ext cx="164492" cy="196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26" name="Picture 12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F68ADD8-95A9-4046-809C-86E484BE0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7963" y="3734889"/>
              <a:ext cx="196196" cy="19619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8F33A9F-7100-4E82-8617-326ECF9FAEEA}"/>
              </a:ext>
            </a:extLst>
          </p:cNvPr>
          <p:cNvGrpSpPr/>
          <p:nvPr/>
        </p:nvGrpSpPr>
        <p:grpSpPr>
          <a:xfrm>
            <a:off x="3705123" y="3872042"/>
            <a:ext cx="218952" cy="218952"/>
            <a:chOff x="8517963" y="3734889"/>
            <a:chExt cx="196196" cy="196196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1032173-379A-451A-891B-37F4E3243D36}"/>
                </a:ext>
              </a:extLst>
            </p:cNvPr>
            <p:cNvSpPr/>
            <p:nvPr/>
          </p:nvSpPr>
          <p:spPr>
            <a:xfrm>
              <a:off x="8532341" y="3734889"/>
              <a:ext cx="164492" cy="196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29" name="Picture 12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33D61D7-F81F-4580-9669-387A52C78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7963" y="3734889"/>
              <a:ext cx="196196" cy="196196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9A99EF-D70B-444E-B4BD-7B5C44268AB7}"/>
              </a:ext>
            </a:extLst>
          </p:cNvPr>
          <p:cNvGrpSpPr/>
          <p:nvPr/>
        </p:nvGrpSpPr>
        <p:grpSpPr>
          <a:xfrm>
            <a:off x="4005847" y="3872042"/>
            <a:ext cx="218952" cy="218952"/>
            <a:chOff x="8517963" y="3734889"/>
            <a:chExt cx="196196" cy="19619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B7FDE6F-CBA8-4C71-AD0F-915E1A0983C0}"/>
                </a:ext>
              </a:extLst>
            </p:cNvPr>
            <p:cNvSpPr/>
            <p:nvPr/>
          </p:nvSpPr>
          <p:spPr>
            <a:xfrm>
              <a:off x="8532341" y="3734889"/>
              <a:ext cx="164492" cy="196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32" name="Picture 13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561308A-8D29-4CBD-B6DF-00D57D47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7963" y="3734889"/>
              <a:ext cx="196196" cy="196196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C211145-4AEE-4249-910D-58E6C1C42713}"/>
              </a:ext>
            </a:extLst>
          </p:cNvPr>
          <p:cNvGrpSpPr/>
          <p:nvPr/>
        </p:nvGrpSpPr>
        <p:grpSpPr>
          <a:xfrm>
            <a:off x="4287035" y="3872042"/>
            <a:ext cx="218952" cy="218952"/>
            <a:chOff x="8517963" y="3734889"/>
            <a:chExt cx="196196" cy="196196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BAF1171-8487-46EF-AF72-C89E625EC2D0}"/>
                </a:ext>
              </a:extLst>
            </p:cNvPr>
            <p:cNvSpPr/>
            <p:nvPr/>
          </p:nvSpPr>
          <p:spPr>
            <a:xfrm>
              <a:off x="8532341" y="3734889"/>
              <a:ext cx="164492" cy="196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35" name="Picture 13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4484D60-3765-4D50-8C6F-6D35F8022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7963" y="3734889"/>
              <a:ext cx="196196" cy="196196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DD04FB6-C3AA-4C86-811F-3459C7A3124F}"/>
              </a:ext>
            </a:extLst>
          </p:cNvPr>
          <p:cNvGrpSpPr/>
          <p:nvPr/>
        </p:nvGrpSpPr>
        <p:grpSpPr>
          <a:xfrm>
            <a:off x="4641530" y="3872042"/>
            <a:ext cx="218952" cy="218952"/>
            <a:chOff x="8517963" y="3734889"/>
            <a:chExt cx="196196" cy="196196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3171D4-5E2E-4549-8779-7BC1D04845CC}"/>
                </a:ext>
              </a:extLst>
            </p:cNvPr>
            <p:cNvSpPr/>
            <p:nvPr/>
          </p:nvSpPr>
          <p:spPr>
            <a:xfrm>
              <a:off x="8532341" y="3734889"/>
              <a:ext cx="164492" cy="196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38" name="Picture 13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5E93652-9580-4F88-98B0-99443DFD2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7963" y="3734889"/>
              <a:ext cx="196196" cy="196196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7BE406A-C076-4249-80D2-A586D7CE936A}"/>
              </a:ext>
            </a:extLst>
          </p:cNvPr>
          <p:cNvGrpSpPr/>
          <p:nvPr/>
        </p:nvGrpSpPr>
        <p:grpSpPr>
          <a:xfrm>
            <a:off x="4841147" y="3872042"/>
            <a:ext cx="218952" cy="218952"/>
            <a:chOff x="8517963" y="3734889"/>
            <a:chExt cx="196196" cy="19619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6698AB8-6DAB-4BBF-BF47-A0E6E1070057}"/>
                </a:ext>
              </a:extLst>
            </p:cNvPr>
            <p:cNvSpPr/>
            <p:nvPr/>
          </p:nvSpPr>
          <p:spPr>
            <a:xfrm>
              <a:off x="8532341" y="3734889"/>
              <a:ext cx="164492" cy="196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41" name="Picture 140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38352344-BABE-44C4-9CD4-FF80F79F2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17963" y="3734889"/>
              <a:ext cx="196196" cy="196196"/>
            </a:xfrm>
            <a:prstGeom prst="rect">
              <a:avLst/>
            </a:prstGeom>
          </p:spPr>
        </p:pic>
      </p:grpSp>
      <p:pic>
        <p:nvPicPr>
          <p:cNvPr id="143" name="Picture 1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E2DC6EE-C52D-4762-8107-0B814E158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787" y="2518683"/>
            <a:ext cx="249080" cy="249080"/>
          </a:xfrm>
          <a:prstGeom prst="rect">
            <a:avLst/>
          </a:prstGeom>
        </p:spPr>
      </p:pic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BEC3014-2C4F-4D3B-BE8E-BD5A7F61C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910" y="2490471"/>
            <a:ext cx="275129" cy="275129"/>
          </a:xfrm>
          <a:prstGeom prst="rect">
            <a:avLst/>
          </a:prstGeom>
        </p:spPr>
      </p:pic>
      <p:sp>
        <p:nvSpPr>
          <p:cNvPr id="145" name="Content Placeholder 4">
            <a:extLst>
              <a:ext uri="{FF2B5EF4-FFF2-40B4-BE49-F238E27FC236}">
                <a16:creationId xmlns:a16="http://schemas.microsoft.com/office/drawing/2014/main" id="{EFCC7907-EDC9-493E-96DB-C4310386B76F}"/>
              </a:ext>
            </a:extLst>
          </p:cNvPr>
          <p:cNvSpPr txBox="1">
            <a:spLocks/>
          </p:cNvSpPr>
          <p:nvPr/>
        </p:nvSpPr>
        <p:spPr>
          <a:xfrm>
            <a:off x="6649877" y="2524594"/>
            <a:ext cx="3301023" cy="259063"/>
          </a:xfrm>
          <a:prstGeom prst="rect">
            <a:avLst/>
          </a:prstGeom>
          <a:solidFill>
            <a:srgbClr val="A53010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36000" tIns="18000" rIns="36000" bIns="18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n-GB" sz="1400" dirty="0">
                <a:solidFill>
                  <a:schemeClr val="bg1"/>
                </a:solidFill>
                <a:latin typeface="Helvetica Light"/>
              </a:rPr>
              <a:t>Loss Prevention and Claims Processing</a:t>
            </a:r>
          </a:p>
        </p:txBody>
      </p:sp>
      <p:cxnSp>
        <p:nvCxnSpPr>
          <p:cNvPr id="146" name="Gerader Verbinder 49">
            <a:extLst>
              <a:ext uri="{FF2B5EF4-FFF2-40B4-BE49-F238E27FC236}">
                <a16:creationId xmlns:a16="http://schemas.microsoft.com/office/drawing/2014/main" id="{B68E0C83-E891-4374-8631-DFBE1048CF9E}"/>
              </a:ext>
            </a:extLst>
          </p:cNvPr>
          <p:cNvCxnSpPr/>
          <p:nvPr/>
        </p:nvCxnSpPr>
        <p:spPr>
          <a:xfrm>
            <a:off x="6657497" y="2767428"/>
            <a:ext cx="0" cy="2160000"/>
          </a:xfrm>
          <a:prstGeom prst="line">
            <a:avLst/>
          </a:prstGeom>
          <a:solidFill>
            <a:srgbClr val="FCE3DC"/>
          </a:solidFill>
          <a:ln w="12700">
            <a:solidFill>
              <a:srgbClr val="A5301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47" name="Content Placeholder 2">
            <a:extLst>
              <a:ext uri="{FF2B5EF4-FFF2-40B4-BE49-F238E27FC236}">
                <a16:creationId xmlns:a16="http://schemas.microsoft.com/office/drawing/2014/main" id="{0E91F8FE-E324-48A1-AE27-DAEDC277CAED}"/>
              </a:ext>
            </a:extLst>
          </p:cNvPr>
          <p:cNvSpPr txBox="1">
            <a:spLocks/>
          </p:cNvSpPr>
          <p:nvPr/>
        </p:nvSpPr>
        <p:spPr>
          <a:xfrm>
            <a:off x="6702615" y="2855070"/>
            <a:ext cx="3248842" cy="342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Smart container are IoT devices and transmit data (e.g. geo-location, temperature) to the cloud.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FFD8E8C-2715-40C9-9209-698FC3233346}"/>
              </a:ext>
            </a:extLst>
          </p:cNvPr>
          <p:cNvGrpSpPr/>
          <p:nvPr/>
        </p:nvGrpSpPr>
        <p:grpSpPr>
          <a:xfrm>
            <a:off x="7765737" y="3692792"/>
            <a:ext cx="391610" cy="434723"/>
            <a:chOff x="698010" y="5362870"/>
            <a:chExt cx="350909" cy="389541"/>
          </a:xfrm>
        </p:grpSpPr>
        <p:pic>
          <p:nvPicPr>
            <p:cNvPr id="154" name="Picture 15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2F65E9CB-8B61-4A0A-82C5-E34B3B800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8010" y="5471674"/>
              <a:ext cx="280737" cy="280737"/>
            </a:xfrm>
            <a:prstGeom prst="rect">
              <a:avLst/>
            </a:prstGeom>
          </p:spPr>
        </p:pic>
        <p:pic>
          <p:nvPicPr>
            <p:cNvPr id="155" name="Picture 15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862CDF0-392E-4628-B456-CE041F0CB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700000">
              <a:off x="831310" y="5362870"/>
              <a:ext cx="217609" cy="217609"/>
            </a:xfrm>
            <a:prstGeom prst="rect">
              <a:avLst/>
            </a:prstGeom>
          </p:spPr>
        </p:pic>
      </p:grpSp>
      <p:pic>
        <p:nvPicPr>
          <p:cNvPr id="157" name="Picture 15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B624F5-C6D6-4C23-98E2-0CB9FD9D1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2594" y="3693069"/>
            <a:ext cx="438290" cy="438290"/>
          </a:xfrm>
          <a:prstGeom prst="rect">
            <a:avLst/>
          </a:prstGeom>
        </p:spPr>
      </p:pic>
      <p:pic>
        <p:nvPicPr>
          <p:cNvPr id="158" name="Picture 15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422CF83-770B-4831-A243-D1F3F68F6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7240" y="3733428"/>
            <a:ext cx="393362" cy="393362"/>
          </a:xfrm>
          <a:prstGeom prst="rect">
            <a:avLst/>
          </a:prstGeom>
        </p:spPr>
      </p:pic>
      <p:sp>
        <p:nvSpPr>
          <p:cNvPr id="160" name="Gleichschenkliges Dreieck 4">
            <a:extLst>
              <a:ext uri="{FF2B5EF4-FFF2-40B4-BE49-F238E27FC236}">
                <a16:creationId xmlns:a16="http://schemas.microsoft.com/office/drawing/2014/main" id="{B09AAC49-7DE1-479A-96AC-DB0CA05FBB9D}"/>
              </a:ext>
            </a:extLst>
          </p:cNvPr>
          <p:cNvSpPr/>
          <p:nvPr/>
        </p:nvSpPr>
        <p:spPr>
          <a:xfrm rot="5400000">
            <a:off x="8230969" y="3866376"/>
            <a:ext cx="236313" cy="127466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000" tIns="18000" rIns="36000" bIns="1800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de-CH" sz="140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61" name="Gleichschenkliges Dreieck 4">
            <a:extLst>
              <a:ext uri="{FF2B5EF4-FFF2-40B4-BE49-F238E27FC236}">
                <a16:creationId xmlns:a16="http://schemas.microsoft.com/office/drawing/2014/main" id="{AA68F814-2BF6-41FC-B09D-3E9E9E4EE13C}"/>
              </a:ext>
            </a:extLst>
          </p:cNvPr>
          <p:cNvSpPr/>
          <p:nvPr/>
        </p:nvSpPr>
        <p:spPr>
          <a:xfrm rot="5400000">
            <a:off x="9035699" y="3866376"/>
            <a:ext cx="236313" cy="127466"/>
          </a:xfrm>
          <a:prstGeom prst="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000" tIns="18000" rIns="36000" bIns="1800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de-CH" sz="140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17B3B986-AF3D-42FF-AD32-06838FF4E3AB}"/>
              </a:ext>
            </a:extLst>
          </p:cNvPr>
          <p:cNvSpPr txBox="1">
            <a:spLocks/>
          </p:cNvSpPr>
          <p:nvPr/>
        </p:nvSpPr>
        <p:spPr>
          <a:xfrm>
            <a:off x="6702615" y="4275778"/>
            <a:ext cx="3248286" cy="3428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Monitoring routines detect temperature breaches real-time. This allows us to take mitigating measures and pay claims fast.</a:t>
            </a:r>
          </a:p>
        </p:txBody>
      </p:sp>
      <p:pic>
        <p:nvPicPr>
          <p:cNvPr id="169" name="Picture 16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28CDBD-7777-4BC2-B820-069649BCBD1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71339" y="3640518"/>
            <a:ext cx="244563" cy="2445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48553B-3080-4F43-8138-C4588A899575}"/>
              </a:ext>
            </a:extLst>
          </p:cNvPr>
          <p:cNvGrpSpPr/>
          <p:nvPr/>
        </p:nvGrpSpPr>
        <p:grpSpPr>
          <a:xfrm>
            <a:off x="6680184" y="3783163"/>
            <a:ext cx="1001471" cy="333089"/>
            <a:chOff x="8467338" y="3425882"/>
            <a:chExt cx="1001471" cy="333089"/>
          </a:xfrm>
        </p:grpSpPr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54AB11A-B71A-49D4-A8AB-924481BAECD9}"/>
                </a:ext>
              </a:extLst>
            </p:cNvPr>
            <p:cNvCxnSpPr/>
            <p:nvPr/>
          </p:nvCxnSpPr>
          <p:spPr>
            <a:xfrm>
              <a:off x="8467338" y="3758971"/>
              <a:ext cx="100147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Freeform 87">
              <a:extLst>
                <a:ext uri="{FF2B5EF4-FFF2-40B4-BE49-F238E27FC236}">
                  <a16:creationId xmlns:a16="http://schemas.microsoft.com/office/drawing/2014/main" id="{99C44701-B826-459A-B9D5-4E5996350A51}"/>
                </a:ext>
              </a:extLst>
            </p:cNvPr>
            <p:cNvSpPr/>
            <p:nvPr/>
          </p:nvSpPr>
          <p:spPr>
            <a:xfrm>
              <a:off x="8491527" y="3425882"/>
              <a:ext cx="890245" cy="312508"/>
            </a:xfrm>
            <a:custGeom>
              <a:avLst/>
              <a:gdLst>
                <a:gd name="connsiteX0" fmla="*/ 0 w 797719"/>
                <a:gd name="connsiteY0" fmla="*/ 147638 h 147638"/>
                <a:gd name="connsiteX1" fmla="*/ 116682 w 797719"/>
                <a:gd name="connsiteY1" fmla="*/ 140494 h 147638"/>
                <a:gd name="connsiteX2" fmla="*/ 207169 w 797719"/>
                <a:gd name="connsiteY2" fmla="*/ 109538 h 147638"/>
                <a:gd name="connsiteX3" fmla="*/ 326232 w 797719"/>
                <a:gd name="connsiteY3" fmla="*/ 128588 h 147638"/>
                <a:gd name="connsiteX4" fmla="*/ 428625 w 797719"/>
                <a:gd name="connsiteY4" fmla="*/ 109538 h 147638"/>
                <a:gd name="connsiteX5" fmla="*/ 523875 w 797719"/>
                <a:gd name="connsiteY5" fmla="*/ 78581 h 147638"/>
                <a:gd name="connsiteX6" fmla="*/ 573882 w 797719"/>
                <a:gd name="connsiteY6" fmla="*/ 78581 h 147638"/>
                <a:gd name="connsiteX7" fmla="*/ 673894 w 797719"/>
                <a:gd name="connsiteY7" fmla="*/ 14288 h 147638"/>
                <a:gd name="connsiteX8" fmla="*/ 797719 w 797719"/>
                <a:gd name="connsiteY8" fmla="*/ 0 h 14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719" h="147638">
                  <a:moveTo>
                    <a:pt x="0" y="147638"/>
                  </a:moveTo>
                  <a:cubicBezTo>
                    <a:pt x="41077" y="147241"/>
                    <a:pt x="82154" y="146844"/>
                    <a:pt x="116682" y="140494"/>
                  </a:cubicBezTo>
                  <a:cubicBezTo>
                    <a:pt x="151210" y="134144"/>
                    <a:pt x="172244" y="111522"/>
                    <a:pt x="207169" y="109538"/>
                  </a:cubicBezTo>
                  <a:cubicBezTo>
                    <a:pt x="242094" y="107554"/>
                    <a:pt x="289323" y="128588"/>
                    <a:pt x="326232" y="128588"/>
                  </a:cubicBezTo>
                  <a:cubicBezTo>
                    <a:pt x="363141" y="128588"/>
                    <a:pt x="395685" y="117872"/>
                    <a:pt x="428625" y="109538"/>
                  </a:cubicBezTo>
                  <a:cubicBezTo>
                    <a:pt x="461566" y="101203"/>
                    <a:pt x="499666" y="83740"/>
                    <a:pt x="523875" y="78581"/>
                  </a:cubicBezTo>
                  <a:cubicBezTo>
                    <a:pt x="548084" y="73422"/>
                    <a:pt x="548879" y="89296"/>
                    <a:pt x="573882" y="78581"/>
                  </a:cubicBezTo>
                  <a:cubicBezTo>
                    <a:pt x="598885" y="67866"/>
                    <a:pt x="636588" y="27385"/>
                    <a:pt x="673894" y="14288"/>
                  </a:cubicBezTo>
                  <a:cubicBezTo>
                    <a:pt x="711200" y="1191"/>
                    <a:pt x="754459" y="595"/>
                    <a:pt x="797719" y="0"/>
                  </a:cubicBezTo>
                </a:path>
              </a:pathLst>
            </a:cu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2"/>
                </a:solidFill>
                <a:latin typeface="Helvetica Light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E11F9DC-10C1-4F8D-920A-231BF997884F}"/>
                </a:ext>
              </a:extLst>
            </p:cNvPr>
            <p:cNvCxnSpPr/>
            <p:nvPr/>
          </p:nvCxnSpPr>
          <p:spPr>
            <a:xfrm>
              <a:off x="8546376" y="3495883"/>
              <a:ext cx="92243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B82E8CF-70EF-4A08-84B7-3E96A2B86E4C}"/>
                </a:ext>
              </a:extLst>
            </p:cNvPr>
            <p:cNvCxnSpPr/>
            <p:nvPr/>
          </p:nvCxnSpPr>
          <p:spPr>
            <a:xfrm>
              <a:off x="8546376" y="3616569"/>
              <a:ext cx="9224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Picture 16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3E6DF2-6CCA-4AAC-8694-200AC0392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53930" y="3611314"/>
            <a:ext cx="244563" cy="2445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BA92B-B48C-4A15-9FD3-319BDA388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1" name="Subtitle 2">
            <a:extLst>
              <a:ext uri="{FF2B5EF4-FFF2-40B4-BE49-F238E27FC236}">
                <a16:creationId xmlns:a16="http://schemas.microsoft.com/office/drawing/2014/main" id="{4995D0DC-5359-40CC-B604-C73720F3996F}"/>
              </a:ext>
            </a:extLst>
          </p:cNvPr>
          <p:cNvSpPr txBox="1">
            <a:spLocks/>
          </p:cNvSpPr>
          <p:nvPr/>
        </p:nvSpPr>
        <p:spPr>
          <a:xfrm>
            <a:off x="11109013" y="6623342"/>
            <a:ext cx="694361" cy="143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 baseline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Helvetica Light"/>
              </a:rPr>
              <a:t>Confidential |</a:t>
            </a:r>
          </a:p>
        </p:txBody>
      </p:sp>
    </p:spTree>
    <p:extLst>
      <p:ext uri="{BB962C8B-B14F-4D97-AF65-F5344CB8AC3E}">
        <p14:creationId xmlns:p14="http://schemas.microsoft.com/office/powerpoint/2010/main" val="394205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D256B5-B8BA-412C-9436-AD5F5BCB8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999309"/>
            <a:ext cx="11582400" cy="556441"/>
          </a:xfrm>
        </p:spPr>
        <p:txBody>
          <a:bodyPr/>
          <a:lstStyle/>
          <a:p>
            <a:r>
              <a:rPr lang="en-US" dirty="0"/>
              <a:t>Active risk management, trigger-based automated management and good physical properties of SkyCell containers allow for a competitive pricing while retaining a very healthy profit margin at both Prometheon and the insurer.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D5BF9-8125-46FB-8C78-F4A329F3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 Allocation (Insurer Perspective)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4DD65-53B2-48A8-997D-68AE0365C8D1}"/>
              </a:ext>
            </a:extLst>
          </p:cNvPr>
          <p:cNvSpPr/>
          <p:nvPr/>
        </p:nvSpPr>
        <p:spPr>
          <a:xfrm>
            <a:off x="2092173" y="2331984"/>
            <a:ext cx="1711448" cy="288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0F4B3D-8C88-4C61-AAE3-0F0790C123CB}"/>
              </a:ext>
            </a:extLst>
          </p:cNvPr>
          <p:cNvSpPr/>
          <p:nvPr/>
        </p:nvSpPr>
        <p:spPr>
          <a:xfrm>
            <a:off x="2092173" y="2617570"/>
            <a:ext cx="1711448" cy="288000"/>
          </a:xfrm>
          <a:prstGeom prst="rect">
            <a:avLst/>
          </a:prstGeom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5D8AB-A622-40DD-BA71-D14E8E7D56DE}"/>
              </a:ext>
            </a:extLst>
          </p:cNvPr>
          <p:cNvSpPr/>
          <p:nvPr/>
        </p:nvSpPr>
        <p:spPr>
          <a:xfrm>
            <a:off x="2092173" y="2899517"/>
            <a:ext cx="1711448" cy="4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44EBB-3D14-47F7-A303-CBB375C11B74}"/>
              </a:ext>
            </a:extLst>
          </p:cNvPr>
          <p:cNvSpPr/>
          <p:nvPr/>
        </p:nvSpPr>
        <p:spPr>
          <a:xfrm>
            <a:off x="2092173" y="3325604"/>
            <a:ext cx="1711448" cy="432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D5F801-4930-4AAC-BC92-D57597770C1B}"/>
              </a:ext>
            </a:extLst>
          </p:cNvPr>
          <p:cNvSpPr/>
          <p:nvPr/>
        </p:nvSpPr>
        <p:spPr>
          <a:xfrm>
            <a:off x="2092173" y="3758461"/>
            <a:ext cx="1711448" cy="1440000"/>
          </a:xfrm>
          <a:prstGeom prst="rect">
            <a:avLst/>
          </a:prstGeom>
          <a:solidFill>
            <a:srgbClr val="FF8B8B"/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Helvetica Ligh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7E2112-1E9D-435F-B1D2-987648C0CD5A}"/>
              </a:ext>
            </a:extLst>
          </p:cNvPr>
          <p:cNvCxnSpPr>
            <a:cxnSpLocks/>
          </p:cNvCxnSpPr>
          <p:nvPr/>
        </p:nvCxnSpPr>
        <p:spPr>
          <a:xfrm>
            <a:off x="1970253" y="2163078"/>
            <a:ext cx="44640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4" name="Picture 23" descr="A picture containing building, umbrella, sitting&#10;&#10;Description generated with very high confidence">
            <a:extLst>
              <a:ext uri="{FF2B5EF4-FFF2-40B4-BE49-F238E27FC236}">
                <a16:creationId xmlns:a16="http://schemas.microsoft.com/office/drawing/2014/main" id="{7792379F-5137-4BFD-B654-8922BCFD0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54" y="1764362"/>
            <a:ext cx="329184" cy="366298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EC9934-1FBD-4BB2-BA92-1B860CB0CAFF}"/>
              </a:ext>
            </a:extLst>
          </p:cNvPr>
          <p:cNvSpPr txBox="1">
            <a:spLocks/>
          </p:cNvSpPr>
          <p:nvPr/>
        </p:nvSpPr>
        <p:spPr>
          <a:xfrm>
            <a:off x="4629189" y="4360016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Expected loss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5BDFC7-D7AA-41A8-B530-153AC61E5F7E}"/>
              </a:ext>
            </a:extLst>
          </p:cNvPr>
          <p:cNvSpPr txBox="1">
            <a:spLocks/>
          </p:cNvSpPr>
          <p:nvPr/>
        </p:nvSpPr>
        <p:spPr>
          <a:xfrm>
            <a:off x="7156922" y="1893156"/>
            <a:ext cx="1696911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Prometheon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18B03E-4BAE-4DBB-B860-F73BD54C2D8D}"/>
              </a:ext>
            </a:extLst>
          </p:cNvPr>
          <p:cNvCxnSpPr>
            <a:cxnSpLocks/>
          </p:cNvCxnSpPr>
          <p:nvPr/>
        </p:nvCxnSpPr>
        <p:spPr>
          <a:xfrm>
            <a:off x="6702988" y="2163078"/>
            <a:ext cx="44640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DA0966-C859-4C7A-BB70-14AFB38F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29" y="1808209"/>
            <a:ext cx="307471" cy="307471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C205CE2-DE7B-4044-9FAF-0E6FB19178CF}"/>
              </a:ext>
            </a:extLst>
          </p:cNvPr>
          <p:cNvSpPr txBox="1">
            <a:spLocks/>
          </p:cNvSpPr>
          <p:nvPr/>
        </p:nvSpPr>
        <p:spPr>
          <a:xfrm>
            <a:off x="4629189" y="3452032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Claims handling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F567329-5466-44C9-920A-274E3BDF100F}"/>
              </a:ext>
            </a:extLst>
          </p:cNvPr>
          <p:cNvSpPr txBox="1">
            <a:spLocks/>
          </p:cNvSpPr>
          <p:nvPr/>
        </p:nvSpPr>
        <p:spPr>
          <a:xfrm>
            <a:off x="4629189" y="3026206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Administration costs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B09DF32-0F57-4C26-B8B2-3E20B3C88A50}"/>
              </a:ext>
            </a:extLst>
          </p:cNvPr>
          <p:cNvSpPr txBox="1">
            <a:spLocks/>
          </p:cNvSpPr>
          <p:nvPr/>
        </p:nvSpPr>
        <p:spPr>
          <a:xfrm>
            <a:off x="4629189" y="2665597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Brokerage fee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64C2ADA-9959-4042-9CA7-62F1AC396B76}"/>
              </a:ext>
            </a:extLst>
          </p:cNvPr>
          <p:cNvSpPr txBox="1">
            <a:spLocks/>
          </p:cNvSpPr>
          <p:nvPr/>
        </p:nvSpPr>
        <p:spPr>
          <a:xfrm>
            <a:off x="4629189" y="2367835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Profit margin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BF58A4B-DA97-4C30-8AA1-3EBD8A64A211}"/>
              </a:ext>
            </a:extLst>
          </p:cNvPr>
          <p:cNvSpPr txBox="1">
            <a:spLocks/>
          </p:cNvSpPr>
          <p:nvPr/>
        </p:nvSpPr>
        <p:spPr>
          <a:xfrm>
            <a:off x="4075737" y="4360016"/>
            <a:ext cx="464850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50%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58A13CB-F2A2-4B78-8BDC-9D6C4DC4783B}"/>
              </a:ext>
            </a:extLst>
          </p:cNvPr>
          <p:cNvSpPr txBox="1">
            <a:spLocks/>
          </p:cNvSpPr>
          <p:nvPr/>
        </p:nvSpPr>
        <p:spPr>
          <a:xfrm>
            <a:off x="4075737" y="3452032"/>
            <a:ext cx="464850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15%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6275856-8402-4241-BD17-1D5B7C5411A5}"/>
              </a:ext>
            </a:extLst>
          </p:cNvPr>
          <p:cNvSpPr txBox="1">
            <a:spLocks/>
          </p:cNvSpPr>
          <p:nvPr/>
        </p:nvSpPr>
        <p:spPr>
          <a:xfrm>
            <a:off x="4075737" y="3026206"/>
            <a:ext cx="464850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15%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BF23C81-F39D-4278-81AD-963D8DBB3BCB}"/>
              </a:ext>
            </a:extLst>
          </p:cNvPr>
          <p:cNvSpPr txBox="1">
            <a:spLocks/>
          </p:cNvSpPr>
          <p:nvPr/>
        </p:nvSpPr>
        <p:spPr>
          <a:xfrm>
            <a:off x="4075737" y="2665597"/>
            <a:ext cx="464850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10%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D585C829-7A62-480F-B351-997A42D0074E}"/>
              </a:ext>
            </a:extLst>
          </p:cNvPr>
          <p:cNvSpPr txBox="1">
            <a:spLocks/>
          </p:cNvSpPr>
          <p:nvPr/>
        </p:nvSpPr>
        <p:spPr>
          <a:xfrm>
            <a:off x="4075737" y="2367835"/>
            <a:ext cx="464850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10%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E4D44F-FDE1-45EF-A3D7-155D6978129F}"/>
              </a:ext>
            </a:extLst>
          </p:cNvPr>
          <p:cNvCxnSpPr>
            <a:cxnSpLocks/>
          </p:cNvCxnSpPr>
          <p:nvPr/>
        </p:nvCxnSpPr>
        <p:spPr>
          <a:xfrm flipV="1">
            <a:off x="3803621" y="2329126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42581F-18A0-4E98-9BC5-CE5F6D0CBDE0}"/>
              </a:ext>
            </a:extLst>
          </p:cNvPr>
          <p:cNvCxnSpPr>
            <a:cxnSpLocks/>
          </p:cNvCxnSpPr>
          <p:nvPr/>
        </p:nvCxnSpPr>
        <p:spPr>
          <a:xfrm flipV="1">
            <a:off x="3803621" y="2605188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C099F1-E732-418E-8150-7888D6074CEA}"/>
              </a:ext>
            </a:extLst>
          </p:cNvPr>
          <p:cNvCxnSpPr>
            <a:cxnSpLocks/>
          </p:cNvCxnSpPr>
          <p:nvPr/>
        </p:nvCxnSpPr>
        <p:spPr>
          <a:xfrm flipV="1">
            <a:off x="3803621" y="2893188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17CC6CF-E60C-4C8F-8E92-A1AC9B25164A}"/>
              </a:ext>
            </a:extLst>
          </p:cNvPr>
          <p:cNvCxnSpPr>
            <a:cxnSpLocks/>
          </p:cNvCxnSpPr>
          <p:nvPr/>
        </p:nvCxnSpPr>
        <p:spPr>
          <a:xfrm flipV="1">
            <a:off x="3803621" y="3325957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36924E-F9B4-4474-AAFC-5E8C64B7F1D1}"/>
              </a:ext>
            </a:extLst>
          </p:cNvPr>
          <p:cNvCxnSpPr>
            <a:cxnSpLocks/>
          </p:cNvCxnSpPr>
          <p:nvPr/>
        </p:nvCxnSpPr>
        <p:spPr>
          <a:xfrm flipV="1">
            <a:off x="3803621" y="3758461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2B2D88A-6EB7-49DE-9BD2-E13BEE0E53F9}"/>
              </a:ext>
            </a:extLst>
          </p:cNvPr>
          <p:cNvCxnSpPr>
            <a:cxnSpLocks/>
          </p:cNvCxnSpPr>
          <p:nvPr/>
        </p:nvCxnSpPr>
        <p:spPr>
          <a:xfrm flipV="1">
            <a:off x="3803621" y="5198331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949A95C-F4E6-484B-9276-D92B685631B1}"/>
              </a:ext>
            </a:extLst>
          </p:cNvPr>
          <p:cNvSpPr txBox="1">
            <a:spLocks/>
          </p:cNvSpPr>
          <p:nvPr/>
        </p:nvSpPr>
        <p:spPr>
          <a:xfrm>
            <a:off x="2363176" y="1893156"/>
            <a:ext cx="1696911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Market Average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870A4E-3C1C-4260-BBCB-1CE5606EBE3B}"/>
              </a:ext>
            </a:extLst>
          </p:cNvPr>
          <p:cNvSpPr/>
          <p:nvPr/>
        </p:nvSpPr>
        <p:spPr>
          <a:xfrm>
            <a:off x="6808697" y="2316744"/>
            <a:ext cx="1711448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B5BF630-BB28-4B84-A6CC-7BB2E9F5DD20}"/>
              </a:ext>
            </a:extLst>
          </p:cNvPr>
          <p:cNvSpPr/>
          <p:nvPr/>
        </p:nvSpPr>
        <p:spPr>
          <a:xfrm>
            <a:off x="6808697" y="3032278"/>
            <a:ext cx="1711448" cy="703677"/>
          </a:xfrm>
          <a:prstGeom prst="rect">
            <a:avLst/>
          </a:prstGeom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0CEA08-4981-46B2-8534-451E34EAE8D3}"/>
              </a:ext>
            </a:extLst>
          </p:cNvPr>
          <p:cNvSpPr/>
          <p:nvPr/>
        </p:nvSpPr>
        <p:spPr>
          <a:xfrm>
            <a:off x="6808697" y="4471603"/>
            <a:ext cx="1711448" cy="28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81C9F2-D66C-41CC-8477-13A1C582D7CD}"/>
              </a:ext>
            </a:extLst>
          </p:cNvPr>
          <p:cNvSpPr/>
          <p:nvPr/>
        </p:nvSpPr>
        <p:spPr>
          <a:xfrm>
            <a:off x="6808697" y="4758872"/>
            <a:ext cx="1711448" cy="14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2CBE6A-625D-4A14-A054-D7ECED174C12}"/>
              </a:ext>
            </a:extLst>
          </p:cNvPr>
          <p:cNvSpPr/>
          <p:nvPr/>
        </p:nvSpPr>
        <p:spPr>
          <a:xfrm>
            <a:off x="6808697" y="4903137"/>
            <a:ext cx="1711448" cy="288000"/>
          </a:xfrm>
          <a:prstGeom prst="rect">
            <a:avLst/>
          </a:prstGeom>
          <a:solidFill>
            <a:srgbClr val="FF8B8B"/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612E0A0E-9EEB-4477-B362-27D52DBCD845}"/>
              </a:ext>
            </a:extLst>
          </p:cNvPr>
          <p:cNvSpPr txBox="1">
            <a:spLocks/>
          </p:cNvSpPr>
          <p:nvPr/>
        </p:nvSpPr>
        <p:spPr>
          <a:xfrm>
            <a:off x="9345713" y="5007655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Expected loss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641ED30-83A3-4044-BC51-35F9063868D3}"/>
              </a:ext>
            </a:extLst>
          </p:cNvPr>
          <p:cNvSpPr txBox="1">
            <a:spLocks/>
          </p:cNvSpPr>
          <p:nvPr/>
        </p:nvSpPr>
        <p:spPr>
          <a:xfrm>
            <a:off x="9345713" y="4737280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Claims handling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B01BF85A-E62B-4365-8212-1A0006611DAA}"/>
              </a:ext>
            </a:extLst>
          </p:cNvPr>
          <p:cNvSpPr txBox="1">
            <a:spLocks/>
          </p:cNvSpPr>
          <p:nvPr/>
        </p:nvSpPr>
        <p:spPr>
          <a:xfrm>
            <a:off x="9345713" y="4511160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Administration costs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D55A2053-9A7C-4325-9C4A-BB37C095CE4A}"/>
              </a:ext>
            </a:extLst>
          </p:cNvPr>
          <p:cNvSpPr txBox="1">
            <a:spLocks/>
          </p:cNvSpPr>
          <p:nvPr/>
        </p:nvSpPr>
        <p:spPr>
          <a:xfrm>
            <a:off x="9345713" y="3264067"/>
            <a:ext cx="1559724" cy="197667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Brokerage fee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AA70D91C-241A-4ACB-8E5D-430EE79040DD}"/>
              </a:ext>
            </a:extLst>
          </p:cNvPr>
          <p:cNvSpPr txBox="1">
            <a:spLocks/>
          </p:cNvSpPr>
          <p:nvPr/>
        </p:nvSpPr>
        <p:spPr>
          <a:xfrm>
            <a:off x="9345713" y="2584304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Profit margin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0B040FDA-2A94-4AB5-A4D3-15CF407AF0FD}"/>
              </a:ext>
            </a:extLst>
          </p:cNvPr>
          <p:cNvSpPr txBox="1">
            <a:spLocks/>
          </p:cNvSpPr>
          <p:nvPr/>
        </p:nvSpPr>
        <p:spPr>
          <a:xfrm>
            <a:off x="8792261" y="5007655"/>
            <a:ext cx="464850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10%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E4DB18F2-01A6-4883-AEF1-8EC0D92E0658}"/>
              </a:ext>
            </a:extLst>
          </p:cNvPr>
          <p:cNvSpPr txBox="1">
            <a:spLocks/>
          </p:cNvSpPr>
          <p:nvPr/>
        </p:nvSpPr>
        <p:spPr>
          <a:xfrm>
            <a:off x="8792261" y="4737280"/>
            <a:ext cx="464850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5%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841033AC-1949-458A-871F-F01B970A1C06}"/>
              </a:ext>
            </a:extLst>
          </p:cNvPr>
          <p:cNvSpPr txBox="1">
            <a:spLocks/>
          </p:cNvSpPr>
          <p:nvPr/>
        </p:nvSpPr>
        <p:spPr>
          <a:xfrm>
            <a:off x="8792261" y="4511160"/>
            <a:ext cx="464850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10%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3A926D0-35D7-4248-BE41-86DB9617BD41}"/>
              </a:ext>
            </a:extLst>
          </p:cNvPr>
          <p:cNvSpPr txBox="1">
            <a:spLocks/>
          </p:cNvSpPr>
          <p:nvPr/>
        </p:nvSpPr>
        <p:spPr>
          <a:xfrm>
            <a:off x="8792261" y="3269900"/>
            <a:ext cx="464850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20%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C030E1BD-06F4-4889-980C-D9404B11D730}"/>
              </a:ext>
            </a:extLst>
          </p:cNvPr>
          <p:cNvSpPr txBox="1">
            <a:spLocks/>
          </p:cNvSpPr>
          <p:nvPr/>
        </p:nvSpPr>
        <p:spPr>
          <a:xfrm>
            <a:off x="8792261" y="2584304"/>
            <a:ext cx="464850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25%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76670A-BF90-44A0-A565-CC259F7D3D24}"/>
              </a:ext>
            </a:extLst>
          </p:cNvPr>
          <p:cNvCxnSpPr>
            <a:cxnSpLocks/>
          </p:cNvCxnSpPr>
          <p:nvPr/>
        </p:nvCxnSpPr>
        <p:spPr>
          <a:xfrm flipV="1">
            <a:off x="8520145" y="2321506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14C3377-E08F-4BA3-BF55-6A7A0C87E1D7}"/>
              </a:ext>
            </a:extLst>
          </p:cNvPr>
          <p:cNvCxnSpPr>
            <a:cxnSpLocks/>
          </p:cNvCxnSpPr>
          <p:nvPr/>
        </p:nvCxnSpPr>
        <p:spPr>
          <a:xfrm flipV="1">
            <a:off x="8520145" y="3020719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8091039-E38C-44DE-8098-65AE63861891}"/>
              </a:ext>
            </a:extLst>
          </p:cNvPr>
          <p:cNvCxnSpPr>
            <a:cxnSpLocks/>
          </p:cNvCxnSpPr>
          <p:nvPr/>
        </p:nvCxnSpPr>
        <p:spPr>
          <a:xfrm flipV="1">
            <a:off x="8520145" y="4452555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498269-2D90-4F41-A8C7-DB0123368109}"/>
              </a:ext>
            </a:extLst>
          </p:cNvPr>
          <p:cNvCxnSpPr>
            <a:cxnSpLocks/>
          </p:cNvCxnSpPr>
          <p:nvPr/>
        </p:nvCxnSpPr>
        <p:spPr>
          <a:xfrm flipV="1">
            <a:off x="8520145" y="4736722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FE32F6-218E-4832-80A7-7277AD41D76E}"/>
              </a:ext>
            </a:extLst>
          </p:cNvPr>
          <p:cNvCxnSpPr>
            <a:cxnSpLocks/>
          </p:cNvCxnSpPr>
          <p:nvPr/>
        </p:nvCxnSpPr>
        <p:spPr>
          <a:xfrm flipV="1">
            <a:off x="8520145" y="4921185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8100D64-3496-48D5-9A58-D73D1C272D80}"/>
              </a:ext>
            </a:extLst>
          </p:cNvPr>
          <p:cNvCxnSpPr>
            <a:cxnSpLocks/>
          </p:cNvCxnSpPr>
          <p:nvPr/>
        </p:nvCxnSpPr>
        <p:spPr>
          <a:xfrm flipV="1">
            <a:off x="8520145" y="5191137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759235A5-D812-4316-9C6D-14D28E3A1DEF}"/>
              </a:ext>
            </a:extLst>
          </p:cNvPr>
          <p:cNvSpPr txBox="1">
            <a:spLocks/>
          </p:cNvSpPr>
          <p:nvPr/>
        </p:nvSpPr>
        <p:spPr>
          <a:xfrm>
            <a:off x="2094375" y="5701236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Premium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454B34C2-797E-40C1-B6D2-FA62744CEEE6}"/>
              </a:ext>
            </a:extLst>
          </p:cNvPr>
          <p:cNvSpPr txBox="1">
            <a:spLocks/>
          </p:cNvSpPr>
          <p:nvPr/>
        </p:nvSpPr>
        <p:spPr>
          <a:xfrm>
            <a:off x="2094375" y="5438628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Sum insured: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704D56B9-7E91-46FD-89B3-2B9CFC291523}"/>
              </a:ext>
            </a:extLst>
          </p:cNvPr>
          <p:cNvSpPr txBox="1">
            <a:spLocks/>
          </p:cNvSpPr>
          <p:nvPr/>
        </p:nvSpPr>
        <p:spPr>
          <a:xfrm>
            <a:off x="3729144" y="5701236"/>
            <a:ext cx="1047679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5’000 CHF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94BA070A-8301-44D1-8AA0-2D2EC44FF7DF}"/>
              </a:ext>
            </a:extLst>
          </p:cNvPr>
          <p:cNvSpPr txBox="1">
            <a:spLocks/>
          </p:cNvSpPr>
          <p:nvPr/>
        </p:nvSpPr>
        <p:spPr>
          <a:xfrm>
            <a:off x="3729144" y="5438628"/>
            <a:ext cx="1047679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500’000 CHF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4451C51F-6C77-4913-8AEE-970EB3F0607C}"/>
              </a:ext>
            </a:extLst>
          </p:cNvPr>
          <p:cNvSpPr txBox="1">
            <a:spLocks/>
          </p:cNvSpPr>
          <p:nvPr/>
        </p:nvSpPr>
        <p:spPr>
          <a:xfrm>
            <a:off x="6886049" y="5701236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Premium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C3399641-69FB-4E65-BEFA-E6E896C1AD0D}"/>
              </a:ext>
            </a:extLst>
          </p:cNvPr>
          <p:cNvSpPr txBox="1">
            <a:spLocks/>
          </p:cNvSpPr>
          <p:nvPr/>
        </p:nvSpPr>
        <p:spPr>
          <a:xfrm>
            <a:off x="6886049" y="5438628"/>
            <a:ext cx="155972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Sum insured: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491672B0-E2CA-45E6-9852-43A6124B6BDF}"/>
              </a:ext>
            </a:extLst>
          </p:cNvPr>
          <p:cNvSpPr txBox="1">
            <a:spLocks/>
          </p:cNvSpPr>
          <p:nvPr/>
        </p:nvSpPr>
        <p:spPr>
          <a:xfrm>
            <a:off x="8520818" y="5701236"/>
            <a:ext cx="1047679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5’000 CHF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57C0B1A8-74DE-495A-BF48-E5CD5194BC87}"/>
              </a:ext>
            </a:extLst>
          </p:cNvPr>
          <p:cNvSpPr txBox="1">
            <a:spLocks/>
          </p:cNvSpPr>
          <p:nvPr/>
        </p:nvSpPr>
        <p:spPr>
          <a:xfrm>
            <a:off x="8520818" y="5438628"/>
            <a:ext cx="1047679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500’000 CHF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94876EFC-798E-4552-990A-EA2CF198C937}"/>
              </a:ext>
            </a:extLst>
          </p:cNvPr>
          <p:cNvSpPr txBox="1">
            <a:spLocks/>
          </p:cNvSpPr>
          <p:nvPr/>
        </p:nvSpPr>
        <p:spPr>
          <a:xfrm>
            <a:off x="6886048" y="5983561"/>
            <a:ext cx="3728611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Temperature cover and product liability included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4080236C-0323-4829-8CA9-55F66CB8F383}"/>
              </a:ext>
            </a:extLst>
          </p:cNvPr>
          <p:cNvSpPr txBox="1">
            <a:spLocks/>
          </p:cNvSpPr>
          <p:nvPr/>
        </p:nvSpPr>
        <p:spPr>
          <a:xfrm>
            <a:off x="2089511" y="5983561"/>
            <a:ext cx="3728611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Temperature cover and product liability excluded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0FC891F-D1EE-47EB-8CD3-1AFBFE8F516F}"/>
              </a:ext>
            </a:extLst>
          </p:cNvPr>
          <p:cNvSpPr/>
          <p:nvPr/>
        </p:nvSpPr>
        <p:spPr>
          <a:xfrm>
            <a:off x="324755" y="2207862"/>
            <a:ext cx="1495301" cy="55644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tlCol="0" anchor="t">
            <a:noAutofit/>
          </a:bodyPr>
          <a:lstStyle/>
          <a:p>
            <a:r>
              <a:rPr lang="en-GB" sz="1400" dirty="0">
                <a:solidFill>
                  <a:schemeClr val="tx2"/>
                </a:solidFill>
                <a:latin typeface="Helvetica Light"/>
              </a:rPr>
              <a:t>Cost allocation*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7175A53-656E-47C7-920C-886EE8BC90FA}"/>
              </a:ext>
            </a:extLst>
          </p:cNvPr>
          <p:cNvSpPr/>
          <p:nvPr/>
        </p:nvSpPr>
        <p:spPr>
          <a:xfrm>
            <a:off x="324755" y="5401779"/>
            <a:ext cx="1495301" cy="4275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tlCol="0" anchor="t">
            <a:noAutofit/>
          </a:bodyPr>
          <a:lstStyle/>
          <a:p>
            <a:r>
              <a:rPr lang="en-GB" sz="1400" dirty="0">
                <a:solidFill>
                  <a:schemeClr val="tx2"/>
                </a:solidFill>
                <a:latin typeface="Helvetica Light"/>
              </a:rPr>
              <a:t>Product example*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21F5E5C-EEB4-4ACC-8298-696FC057520D}"/>
              </a:ext>
            </a:extLst>
          </p:cNvPr>
          <p:cNvCxnSpPr>
            <a:cxnSpLocks/>
          </p:cNvCxnSpPr>
          <p:nvPr/>
        </p:nvCxnSpPr>
        <p:spPr>
          <a:xfrm>
            <a:off x="1970253" y="5363678"/>
            <a:ext cx="44640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ED00763-09FB-4294-BFFE-1BBC25BB21E5}"/>
              </a:ext>
            </a:extLst>
          </p:cNvPr>
          <p:cNvCxnSpPr>
            <a:cxnSpLocks/>
          </p:cNvCxnSpPr>
          <p:nvPr/>
        </p:nvCxnSpPr>
        <p:spPr>
          <a:xfrm>
            <a:off x="6702988" y="5363678"/>
            <a:ext cx="44640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594B4A2-341A-4370-B4B7-AA5A801C0F4A}"/>
              </a:ext>
            </a:extLst>
          </p:cNvPr>
          <p:cNvCxnSpPr>
            <a:cxnSpLocks/>
          </p:cNvCxnSpPr>
          <p:nvPr/>
        </p:nvCxnSpPr>
        <p:spPr>
          <a:xfrm>
            <a:off x="1970253" y="6262437"/>
            <a:ext cx="44640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5F0CBE3-5E53-4A86-B09C-8ABC415B130F}"/>
              </a:ext>
            </a:extLst>
          </p:cNvPr>
          <p:cNvCxnSpPr>
            <a:cxnSpLocks/>
          </p:cNvCxnSpPr>
          <p:nvPr/>
        </p:nvCxnSpPr>
        <p:spPr>
          <a:xfrm>
            <a:off x="6702988" y="6262437"/>
            <a:ext cx="44640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326A5B-0ED3-4A2A-86AE-D239EA1DB57A}"/>
              </a:ext>
            </a:extLst>
          </p:cNvPr>
          <p:cNvCxnSpPr>
            <a:cxnSpLocks/>
          </p:cNvCxnSpPr>
          <p:nvPr/>
        </p:nvCxnSpPr>
        <p:spPr>
          <a:xfrm>
            <a:off x="312823" y="2163078"/>
            <a:ext cx="1440000" cy="0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AB32FFA-0890-4E12-949B-B4B4E1A2F761}"/>
              </a:ext>
            </a:extLst>
          </p:cNvPr>
          <p:cNvCxnSpPr>
            <a:cxnSpLocks/>
          </p:cNvCxnSpPr>
          <p:nvPr/>
        </p:nvCxnSpPr>
        <p:spPr>
          <a:xfrm>
            <a:off x="312823" y="5363678"/>
            <a:ext cx="1440000" cy="0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B265BA9-F37C-46F2-BBA8-28125F42BE8A}"/>
              </a:ext>
            </a:extLst>
          </p:cNvPr>
          <p:cNvCxnSpPr>
            <a:cxnSpLocks/>
          </p:cNvCxnSpPr>
          <p:nvPr/>
        </p:nvCxnSpPr>
        <p:spPr>
          <a:xfrm>
            <a:off x="312823" y="6262437"/>
            <a:ext cx="1440000" cy="0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271D9BA-48B5-49D0-88F8-B3A5A0134926}"/>
              </a:ext>
            </a:extLst>
          </p:cNvPr>
          <p:cNvSpPr/>
          <p:nvPr/>
        </p:nvSpPr>
        <p:spPr>
          <a:xfrm>
            <a:off x="6808697" y="3744116"/>
            <a:ext cx="1711448" cy="722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F3209419-74F8-4207-B996-AD9036001F21}"/>
              </a:ext>
            </a:extLst>
          </p:cNvPr>
          <p:cNvSpPr txBox="1">
            <a:spLocks/>
          </p:cNvSpPr>
          <p:nvPr/>
        </p:nvSpPr>
        <p:spPr>
          <a:xfrm>
            <a:off x="9345712" y="3908666"/>
            <a:ext cx="1711447" cy="39922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Service fee (active risk mitigation)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04D9C381-74DC-44DE-B1F1-F2FC917169AE}"/>
              </a:ext>
            </a:extLst>
          </p:cNvPr>
          <p:cNvSpPr txBox="1">
            <a:spLocks/>
          </p:cNvSpPr>
          <p:nvPr/>
        </p:nvSpPr>
        <p:spPr>
          <a:xfrm>
            <a:off x="8792261" y="3973220"/>
            <a:ext cx="464850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30%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F9A6603-CFAA-4ED2-B080-961FD7F6C85C}"/>
              </a:ext>
            </a:extLst>
          </p:cNvPr>
          <p:cNvCxnSpPr>
            <a:cxnSpLocks/>
          </p:cNvCxnSpPr>
          <p:nvPr/>
        </p:nvCxnSpPr>
        <p:spPr>
          <a:xfrm flipV="1">
            <a:off x="8520145" y="3732289"/>
            <a:ext cx="247790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422282EC-E144-4AC1-B942-1EFF561EA558}"/>
              </a:ext>
            </a:extLst>
          </p:cNvPr>
          <p:cNvSpPr txBox="1">
            <a:spLocks/>
          </p:cNvSpPr>
          <p:nvPr/>
        </p:nvSpPr>
        <p:spPr>
          <a:xfrm>
            <a:off x="5103524" y="6624478"/>
            <a:ext cx="5626334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tx2"/>
                </a:solidFill>
                <a:latin typeface="Helvetica Light"/>
              </a:rPr>
              <a:t>* all numbers based on expert judgment; substantiation with data basis coming in March 2018</a:t>
            </a:r>
            <a:endParaRPr lang="en-US" sz="10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C67E1-295D-4BFF-8F3B-9C66D2019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9" name="Subtitle 2">
            <a:extLst>
              <a:ext uri="{FF2B5EF4-FFF2-40B4-BE49-F238E27FC236}">
                <a16:creationId xmlns:a16="http://schemas.microsoft.com/office/drawing/2014/main" id="{2990BDBF-8C5F-4A8A-96BA-B2A05EA0BE86}"/>
              </a:ext>
            </a:extLst>
          </p:cNvPr>
          <p:cNvSpPr txBox="1">
            <a:spLocks/>
          </p:cNvSpPr>
          <p:nvPr/>
        </p:nvSpPr>
        <p:spPr>
          <a:xfrm>
            <a:off x="11051863" y="6623342"/>
            <a:ext cx="694361" cy="143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 baseline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Helvetica Light"/>
              </a:rPr>
              <a:t>Confidential |</a:t>
            </a:r>
          </a:p>
        </p:txBody>
      </p:sp>
    </p:spTree>
    <p:extLst>
      <p:ext uri="{BB962C8B-B14F-4D97-AF65-F5344CB8AC3E}">
        <p14:creationId xmlns:p14="http://schemas.microsoft.com/office/powerpoint/2010/main" val="143958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C6DC188-7A0D-4729-BB67-051927A03177}"/>
              </a:ext>
            </a:extLst>
          </p:cNvPr>
          <p:cNvSpPr/>
          <p:nvPr/>
        </p:nvSpPr>
        <p:spPr>
          <a:xfrm>
            <a:off x="5478780" y="2919034"/>
            <a:ext cx="3812853" cy="2575560"/>
          </a:xfrm>
          <a:custGeom>
            <a:avLst/>
            <a:gdLst>
              <a:gd name="connsiteX0" fmla="*/ 0 w 3863340"/>
              <a:gd name="connsiteY0" fmla="*/ 601980 h 2575560"/>
              <a:gd name="connsiteX1" fmla="*/ 0 w 3863340"/>
              <a:gd name="connsiteY1" fmla="*/ 2385060 h 2575560"/>
              <a:gd name="connsiteX2" fmla="*/ 3863340 w 3863340"/>
              <a:gd name="connsiteY2" fmla="*/ 2575560 h 2575560"/>
              <a:gd name="connsiteX3" fmla="*/ 3863340 w 3863340"/>
              <a:gd name="connsiteY3" fmla="*/ 0 h 2575560"/>
              <a:gd name="connsiteX4" fmla="*/ 0 w 3863340"/>
              <a:gd name="connsiteY4" fmla="*/ 601980 h 257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3340" h="2575560">
                <a:moveTo>
                  <a:pt x="0" y="601980"/>
                </a:moveTo>
                <a:lnTo>
                  <a:pt x="0" y="2385060"/>
                </a:lnTo>
                <a:lnTo>
                  <a:pt x="3863340" y="2575560"/>
                </a:lnTo>
                <a:lnTo>
                  <a:pt x="3863340" y="0"/>
                </a:lnTo>
                <a:lnTo>
                  <a:pt x="0" y="6019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  <a:alpha val="9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A61092-5A2A-4A22-B251-0C36C739E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999310"/>
            <a:ext cx="11582400" cy="566444"/>
          </a:xfrm>
        </p:spPr>
        <p:txBody>
          <a:bodyPr/>
          <a:lstStyle/>
          <a:p>
            <a:r>
              <a:rPr lang="en-US" dirty="0"/>
              <a:t>We first tap into a small, but global market segment where we have a distinctive advantage against our competitors: access to clients and technological readiness. Later, we extend by onboarding more distribution channels and supported containers.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DEC946-5AB4-41FF-8472-71A68A88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Market Size and </a:t>
            </a:r>
            <a:r>
              <a:rPr lang="en-US" dirty="0"/>
              <a:t>Structure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7FA0057-2C82-4754-8845-4E02C7F03B1E}"/>
              </a:ext>
            </a:extLst>
          </p:cNvPr>
          <p:cNvSpPr txBox="1">
            <a:spLocks/>
          </p:cNvSpPr>
          <p:nvPr/>
        </p:nvSpPr>
        <p:spPr>
          <a:xfrm>
            <a:off x="434914" y="6478763"/>
            <a:ext cx="7969796" cy="1674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Projections as of 2023. See </a:t>
            </a:r>
            <a:r>
              <a:rPr lang="en-US" sz="1050" dirty="0">
                <a:solidFill>
                  <a:schemeClr val="tx2"/>
                </a:solidFill>
                <a:latin typeface="Helvetica Light"/>
                <a:hlinkClick r:id="" action="ppaction://noaction"/>
              </a:rPr>
              <a:t>Financials slide</a:t>
            </a:r>
            <a:r>
              <a:rPr lang="en-US" sz="1050" dirty="0">
                <a:solidFill>
                  <a:schemeClr val="tx2"/>
                </a:solidFill>
                <a:latin typeface="Helvetica Light"/>
              </a:rPr>
              <a:t> for details on SkyCell clients and appendix for other data.</a:t>
            </a:r>
          </a:p>
        </p:txBody>
      </p:sp>
      <p:sp>
        <p:nvSpPr>
          <p:cNvPr id="45" name="Content Placeholder 5">
            <a:extLst>
              <a:ext uri="{FF2B5EF4-FFF2-40B4-BE49-F238E27FC236}">
                <a16:creationId xmlns:a16="http://schemas.microsoft.com/office/drawing/2014/main" id="{6E0136AB-851D-489B-8530-E9FD4FB94FDF}"/>
              </a:ext>
            </a:extLst>
          </p:cNvPr>
          <p:cNvSpPr txBox="1">
            <a:spLocks/>
          </p:cNvSpPr>
          <p:nvPr/>
        </p:nvSpPr>
        <p:spPr>
          <a:xfrm>
            <a:off x="456156" y="5567561"/>
            <a:ext cx="3979283" cy="2201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chemeClr val="tx2"/>
                </a:solidFill>
                <a:latin typeface="Helvetica Light"/>
              </a:rPr>
              <a:t>We estimate </a:t>
            </a:r>
            <a:r>
              <a:rPr lang="en-GB" sz="1600" b="1" dirty="0">
                <a:solidFill>
                  <a:schemeClr val="tx2"/>
                </a:solidFill>
                <a:latin typeface="Helvetica Light"/>
              </a:rPr>
              <a:t>25mn CHF premium </a:t>
            </a:r>
            <a:r>
              <a:rPr lang="en-GB" sz="1600" dirty="0">
                <a:solidFill>
                  <a:schemeClr val="tx2"/>
                </a:solidFill>
                <a:latin typeface="Helvetica Light"/>
              </a:rPr>
              <a:t>as of 2023.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C67973-D266-49BA-99B2-00309B87029E}"/>
              </a:ext>
            </a:extLst>
          </p:cNvPr>
          <p:cNvSpPr/>
          <p:nvPr/>
        </p:nvSpPr>
        <p:spPr>
          <a:xfrm>
            <a:off x="1383390" y="3523218"/>
            <a:ext cx="620097" cy="15298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0D9EAD-1405-4304-BFA6-9C4FAD4B727B}"/>
              </a:ext>
            </a:extLst>
          </p:cNvPr>
          <p:cNvSpPr/>
          <p:nvPr/>
        </p:nvSpPr>
        <p:spPr>
          <a:xfrm>
            <a:off x="1383390" y="5053068"/>
            <a:ext cx="620097" cy="259975"/>
          </a:xfrm>
          <a:prstGeom prst="rect">
            <a:avLst/>
          </a:prstGeom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B401DA-45D1-4E75-BAAF-BD8B84E8EA8B}"/>
              </a:ext>
            </a:extLst>
          </p:cNvPr>
          <p:cNvSpPr/>
          <p:nvPr/>
        </p:nvSpPr>
        <p:spPr>
          <a:xfrm>
            <a:off x="2247199" y="3523218"/>
            <a:ext cx="620097" cy="1529850"/>
          </a:xfrm>
          <a:prstGeom prst="rect">
            <a:avLst/>
          </a:prstGeom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A2D1E-5836-4860-B5C2-17075BC00851}"/>
              </a:ext>
            </a:extLst>
          </p:cNvPr>
          <p:cNvSpPr/>
          <p:nvPr/>
        </p:nvSpPr>
        <p:spPr>
          <a:xfrm>
            <a:off x="2247199" y="5053068"/>
            <a:ext cx="620097" cy="2599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A677C6-158E-4B87-B593-8A5CED90BBB0}"/>
              </a:ext>
            </a:extLst>
          </p:cNvPr>
          <p:cNvSpPr/>
          <p:nvPr/>
        </p:nvSpPr>
        <p:spPr>
          <a:xfrm>
            <a:off x="3111008" y="3523218"/>
            <a:ext cx="620097" cy="12082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487C59-24DB-4D08-A171-2EA2588A652A}"/>
              </a:ext>
            </a:extLst>
          </p:cNvPr>
          <p:cNvSpPr/>
          <p:nvPr/>
        </p:nvSpPr>
        <p:spPr>
          <a:xfrm>
            <a:off x="3111008" y="4727890"/>
            <a:ext cx="620097" cy="585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3F81B8-F736-48D9-A2C2-F96255C57EA0}"/>
              </a:ext>
            </a:extLst>
          </p:cNvPr>
          <p:cNvSpPr/>
          <p:nvPr/>
        </p:nvSpPr>
        <p:spPr>
          <a:xfrm>
            <a:off x="3974817" y="3523218"/>
            <a:ext cx="620097" cy="1494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77B22C-E90A-47E0-8171-4D0A5B2FDA3C}"/>
              </a:ext>
            </a:extLst>
          </p:cNvPr>
          <p:cNvSpPr txBox="1">
            <a:spLocks/>
          </p:cNvSpPr>
          <p:nvPr/>
        </p:nvSpPr>
        <p:spPr>
          <a:xfrm rot="19205424">
            <a:off x="1444876" y="2388351"/>
            <a:ext cx="1360936" cy="202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P&amp;C market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E642EF7-97F3-47FB-925E-B85D4DF193CA}"/>
              </a:ext>
            </a:extLst>
          </p:cNvPr>
          <p:cNvSpPr txBox="1">
            <a:spLocks/>
          </p:cNvSpPr>
          <p:nvPr/>
        </p:nvSpPr>
        <p:spPr>
          <a:xfrm rot="19205424">
            <a:off x="2167163" y="2401950"/>
            <a:ext cx="1313371" cy="202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Transport</a:t>
            </a:r>
            <a:br>
              <a:rPr lang="en-US" sz="1200" dirty="0">
                <a:solidFill>
                  <a:schemeClr val="tx2"/>
                </a:solidFill>
                <a:latin typeface="Helvetica Light"/>
              </a:rPr>
            </a:br>
            <a:r>
              <a:rPr lang="en-US" sz="1200" dirty="0">
                <a:solidFill>
                  <a:schemeClr val="tx2"/>
                </a:solidFill>
                <a:latin typeface="Helvetica Light"/>
              </a:rPr>
              <a:t>    insurance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63ABDB7-5FB5-4FA4-89AB-F8C3F3A34A0F}"/>
              </a:ext>
            </a:extLst>
          </p:cNvPr>
          <p:cNvSpPr txBox="1">
            <a:spLocks/>
          </p:cNvSpPr>
          <p:nvPr/>
        </p:nvSpPr>
        <p:spPr>
          <a:xfrm rot="19205424">
            <a:off x="3250326" y="2448167"/>
            <a:ext cx="1151727" cy="202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Pharma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934AFD8-342E-4C67-8AC4-90D1C5BAB8F9}"/>
              </a:ext>
            </a:extLst>
          </p:cNvPr>
          <p:cNvSpPr txBox="1">
            <a:spLocks/>
          </p:cNvSpPr>
          <p:nvPr/>
        </p:nvSpPr>
        <p:spPr>
          <a:xfrm rot="19205424">
            <a:off x="4073308" y="2486327"/>
            <a:ext cx="1142458" cy="1875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Cold-chain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BADF96-A014-489D-9363-BEE8E86BA192}"/>
              </a:ext>
            </a:extLst>
          </p:cNvPr>
          <p:cNvCxnSpPr/>
          <p:nvPr/>
        </p:nvCxnSpPr>
        <p:spPr>
          <a:xfrm flipV="1">
            <a:off x="1999281" y="3529812"/>
            <a:ext cx="257579" cy="1522056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C49CA9-A3C6-4638-A2B9-8B92C21C8B9F}"/>
              </a:ext>
            </a:extLst>
          </p:cNvPr>
          <p:cNvCxnSpPr/>
          <p:nvPr/>
        </p:nvCxnSpPr>
        <p:spPr>
          <a:xfrm flipV="1">
            <a:off x="2864141" y="3529812"/>
            <a:ext cx="257579" cy="153263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38059F-7D28-4823-BFFC-5EAC9825CE5C}"/>
              </a:ext>
            </a:extLst>
          </p:cNvPr>
          <p:cNvCxnSpPr/>
          <p:nvPr/>
        </p:nvCxnSpPr>
        <p:spPr>
          <a:xfrm flipV="1">
            <a:off x="3720587" y="3529812"/>
            <a:ext cx="257579" cy="1203189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7184B1E-34A4-431E-9C90-D0DC7FB19B4D}"/>
              </a:ext>
            </a:extLst>
          </p:cNvPr>
          <p:cNvSpPr txBox="1">
            <a:spLocks/>
          </p:cNvSpPr>
          <p:nvPr/>
        </p:nvSpPr>
        <p:spPr>
          <a:xfrm>
            <a:off x="1428726" y="3313919"/>
            <a:ext cx="540000" cy="203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2’400bn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EFC5802-2BAD-4424-88A3-1D0BEC49C6CF}"/>
              </a:ext>
            </a:extLst>
          </p:cNvPr>
          <p:cNvSpPr txBox="1">
            <a:spLocks/>
          </p:cNvSpPr>
          <p:nvPr/>
        </p:nvSpPr>
        <p:spPr>
          <a:xfrm>
            <a:off x="2254233" y="3313919"/>
            <a:ext cx="540000" cy="203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20.7bn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5C45F18-F132-4968-9ABA-F7577F65A30F}"/>
              </a:ext>
            </a:extLst>
          </p:cNvPr>
          <p:cNvSpPr txBox="1">
            <a:spLocks/>
          </p:cNvSpPr>
          <p:nvPr/>
        </p:nvSpPr>
        <p:spPr>
          <a:xfrm>
            <a:off x="2254233" y="3059930"/>
            <a:ext cx="540000" cy="203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1’380bn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15F498F-4E9C-4F2D-9AE5-DBAE4AEC619B}"/>
              </a:ext>
            </a:extLst>
          </p:cNvPr>
          <p:cNvSpPr txBox="1">
            <a:spLocks/>
          </p:cNvSpPr>
          <p:nvPr/>
        </p:nvSpPr>
        <p:spPr>
          <a:xfrm>
            <a:off x="3132095" y="3313919"/>
            <a:ext cx="540000" cy="203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2.4bn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7550BA2-ED9A-467B-ADF6-29DB66E8F197}"/>
              </a:ext>
            </a:extLst>
          </p:cNvPr>
          <p:cNvSpPr txBox="1">
            <a:spLocks/>
          </p:cNvSpPr>
          <p:nvPr/>
        </p:nvSpPr>
        <p:spPr>
          <a:xfrm>
            <a:off x="3132095" y="3059930"/>
            <a:ext cx="540000" cy="203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235bn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AB171E1-533E-4718-A219-7BBA1A577B5D}"/>
              </a:ext>
            </a:extLst>
          </p:cNvPr>
          <p:cNvSpPr txBox="1">
            <a:spLocks/>
          </p:cNvSpPr>
          <p:nvPr/>
        </p:nvSpPr>
        <p:spPr>
          <a:xfrm>
            <a:off x="4881309" y="3059930"/>
            <a:ext cx="540000" cy="203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2.5bn</a:t>
            </a:r>
            <a:endParaRPr lang="en-GB" sz="1200" baseline="300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A4802C5-1A4B-41EA-9F85-70E67DFFA44D}"/>
              </a:ext>
            </a:extLst>
          </p:cNvPr>
          <p:cNvSpPr txBox="1">
            <a:spLocks/>
          </p:cNvSpPr>
          <p:nvPr/>
        </p:nvSpPr>
        <p:spPr>
          <a:xfrm>
            <a:off x="306590" y="3313919"/>
            <a:ext cx="1008000" cy="203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Premiums</a:t>
            </a:r>
            <a:endParaRPr lang="en-GB" sz="1200" baseline="300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C48B281-2508-4732-9C38-A99849C4DEF1}"/>
              </a:ext>
            </a:extLst>
          </p:cNvPr>
          <p:cNvSpPr txBox="1">
            <a:spLocks/>
          </p:cNvSpPr>
          <p:nvPr/>
        </p:nvSpPr>
        <p:spPr>
          <a:xfrm>
            <a:off x="306590" y="3059930"/>
            <a:ext cx="1008000" cy="203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Sum Insured</a:t>
            </a:r>
            <a:endParaRPr lang="en-GB" sz="1200" baseline="300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F54875-8FA8-4C06-BD64-027C56466974}"/>
              </a:ext>
            </a:extLst>
          </p:cNvPr>
          <p:cNvSpPr/>
          <p:nvPr/>
        </p:nvSpPr>
        <p:spPr>
          <a:xfrm>
            <a:off x="4804881" y="3523218"/>
            <a:ext cx="620097" cy="1789826"/>
          </a:xfrm>
          <a:prstGeom prst="rect">
            <a:avLst/>
          </a:prstGeom>
          <a:solidFill>
            <a:srgbClr val="FF8B8B"/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F9BEA2D-BED4-4CAF-BA51-0D72AA47EC22}"/>
              </a:ext>
            </a:extLst>
          </p:cNvPr>
          <p:cNvSpPr txBox="1">
            <a:spLocks/>
          </p:cNvSpPr>
          <p:nvPr/>
        </p:nvSpPr>
        <p:spPr>
          <a:xfrm rot="19205424">
            <a:off x="4743672" y="2448167"/>
            <a:ext cx="1151727" cy="202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SkyCell</a:t>
            </a:r>
            <a:br>
              <a:rPr lang="en-US" sz="1200" dirty="0">
                <a:solidFill>
                  <a:schemeClr val="tx2"/>
                </a:solidFill>
                <a:latin typeface="Helvetica Light"/>
              </a:rPr>
            </a:br>
            <a:r>
              <a:rPr lang="en-US" sz="1200" dirty="0">
                <a:solidFill>
                  <a:schemeClr val="tx2"/>
                </a:solidFill>
                <a:latin typeface="Helvetica Light"/>
              </a:rPr>
              <a:t>    clients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AF351DA-0EA4-4411-A203-C9B926614E26}"/>
              </a:ext>
            </a:extLst>
          </p:cNvPr>
          <p:cNvSpPr txBox="1">
            <a:spLocks/>
          </p:cNvSpPr>
          <p:nvPr/>
        </p:nvSpPr>
        <p:spPr>
          <a:xfrm>
            <a:off x="4023433" y="3308642"/>
            <a:ext cx="540000" cy="2144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1.1bn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8D7F5A9-D76F-4252-B6C4-686D900F1DD7}"/>
              </a:ext>
            </a:extLst>
          </p:cNvPr>
          <p:cNvSpPr txBox="1">
            <a:spLocks/>
          </p:cNvSpPr>
          <p:nvPr/>
        </p:nvSpPr>
        <p:spPr>
          <a:xfrm>
            <a:off x="4023433" y="3059930"/>
            <a:ext cx="540000" cy="203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105bn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B2279965-ED13-4F15-8B34-DDA9ADE7F237}"/>
              </a:ext>
            </a:extLst>
          </p:cNvPr>
          <p:cNvSpPr txBox="1">
            <a:spLocks/>
          </p:cNvSpPr>
          <p:nvPr/>
        </p:nvSpPr>
        <p:spPr>
          <a:xfrm>
            <a:off x="4881309" y="3308642"/>
            <a:ext cx="540000" cy="2144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tx2"/>
                </a:solidFill>
                <a:latin typeface="Helvetica Light"/>
              </a:rPr>
              <a:t>25mn</a:t>
            </a:r>
            <a:endParaRPr lang="en-GB" sz="12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FB1524-4FE7-4EB7-8E97-E71813B24E76}"/>
              </a:ext>
            </a:extLst>
          </p:cNvPr>
          <p:cNvSpPr/>
          <p:nvPr/>
        </p:nvSpPr>
        <p:spPr>
          <a:xfrm>
            <a:off x="3974817" y="5017431"/>
            <a:ext cx="620097" cy="295613"/>
          </a:xfrm>
          <a:prstGeom prst="rect">
            <a:avLst/>
          </a:prstGeom>
          <a:solidFill>
            <a:srgbClr val="FF8B8B"/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F60F84-628A-4D0B-817E-4F58B10EE741}"/>
              </a:ext>
            </a:extLst>
          </p:cNvPr>
          <p:cNvCxnSpPr/>
          <p:nvPr/>
        </p:nvCxnSpPr>
        <p:spPr>
          <a:xfrm flipV="1">
            <a:off x="1994020" y="5301174"/>
            <a:ext cx="26234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89E119-5D75-415C-985D-CCA9CA255846}"/>
              </a:ext>
            </a:extLst>
          </p:cNvPr>
          <p:cNvCxnSpPr/>
          <p:nvPr/>
        </p:nvCxnSpPr>
        <p:spPr>
          <a:xfrm flipV="1">
            <a:off x="2858048" y="5301174"/>
            <a:ext cx="26234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3B900B-A54D-4E89-A5EE-631FAA57C24A}"/>
              </a:ext>
            </a:extLst>
          </p:cNvPr>
          <p:cNvCxnSpPr/>
          <p:nvPr/>
        </p:nvCxnSpPr>
        <p:spPr>
          <a:xfrm flipV="1">
            <a:off x="3722768" y="5301174"/>
            <a:ext cx="26234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ADFF58-38DB-4D63-9CB6-E21BBF08216B}"/>
              </a:ext>
            </a:extLst>
          </p:cNvPr>
          <p:cNvCxnSpPr/>
          <p:nvPr/>
        </p:nvCxnSpPr>
        <p:spPr>
          <a:xfrm flipV="1">
            <a:off x="4590694" y="5301174"/>
            <a:ext cx="219419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2BF2D5B-1173-4C7B-8BC6-9F6EA4C6E784}"/>
              </a:ext>
            </a:extLst>
          </p:cNvPr>
          <p:cNvCxnSpPr/>
          <p:nvPr/>
        </p:nvCxnSpPr>
        <p:spPr>
          <a:xfrm flipV="1">
            <a:off x="4586500" y="3533171"/>
            <a:ext cx="220342" cy="1492295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EC5C4AD0-6CDD-4947-B625-B7E9845B15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341152"/>
              </p:ext>
            </p:extLst>
          </p:nvPr>
        </p:nvGraphicFramePr>
        <p:xfrm>
          <a:off x="7035478" y="2623583"/>
          <a:ext cx="4267205" cy="3182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1461C9C8-72CE-4D0D-B672-EAD9D1F1BA07}"/>
              </a:ext>
            </a:extLst>
          </p:cNvPr>
          <p:cNvSpPr/>
          <p:nvPr/>
        </p:nvSpPr>
        <p:spPr>
          <a:xfrm>
            <a:off x="1383390" y="2999198"/>
            <a:ext cx="620097" cy="3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542D95-6301-4DAA-BE35-69A54B772041}"/>
              </a:ext>
            </a:extLst>
          </p:cNvPr>
          <p:cNvSpPr/>
          <p:nvPr/>
        </p:nvSpPr>
        <p:spPr>
          <a:xfrm>
            <a:off x="2247199" y="2999198"/>
            <a:ext cx="620097" cy="36000"/>
          </a:xfrm>
          <a:prstGeom prst="rect">
            <a:avLst/>
          </a:prstGeom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2D0AF14-49E1-4381-9312-C21C21C64FA9}"/>
              </a:ext>
            </a:extLst>
          </p:cNvPr>
          <p:cNvSpPr/>
          <p:nvPr/>
        </p:nvSpPr>
        <p:spPr>
          <a:xfrm>
            <a:off x="3111008" y="2999198"/>
            <a:ext cx="62009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D9F7BB-A7E5-46A2-AA79-305D5422C004}"/>
              </a:ext>
            </a:extLst>
          </p:cNvPr>
          <p:cNvSpPr/>
          <p:nvPr/>
        </p:nvSpPr>
        <p:spPr>
          <a:xfrm>
            <a:off x="3974817" y="2999198"/>
            <a:ext cx="620097" cy="3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6FACC7F-8B4A-4579-B67A-55E2FF35A917}"/>
              </a:ext>
            </a:extLst>
          </p:cNvPr>
          <p:cNvSpPr/>
          <p:nvPr/>
        </p:nvSpPr>
        <p:spPr>
          <a:xfrm>
            <a:off x="4804881" y="2999198"/>
            <a:ext cx="620097" cy="36000"/>
          </a:xfrm>
          <a:prstGeom prst="rect">
            <a:avLst/>
          </a:prstGeom>
          <a:solidFill>
            <a:srgbClr val="FF8B8B"/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A408E6-0331-4F5C-A856-0C39F40D9FC1}"/>
              </a:ext>
            </a:extLst>
          </p:cNvPr>
          <p:cNvSpPr/>
          <p:nvPr/>
        </p:nvSpPr>
        <p:spPr>
          <a:xfrm>
            <a:off x="1383390" y="3475069"/>
            <a:ext cx="620097" cy="36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F2A13BC-B5A2-4C5F-8268-72193C2D8F01}"/>
              </a:ext>
            </a:extLst>
          </p:cNvPr>
          <p:cNvSpPr/>
          <p:nvPr/>
        </p:nvSpPr>
        <p:spPr>
          <a:xfrm>
            <a:off x="2247199" y="3475069"/>
            <a:ext cx="620097" cy="36000"/>
          </a:xfrm>
          <a:prstGeom prst="rect">
            <a:avLst/>
          </a:prstGeom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85C82D3-597B-4BAC-9C69-486AD42E69D8}"/>
              </a:ext>
            </a:extLst>
          </p:cNvPr>
          <p:cNvSpPr/>
          <p:nvPr/>
        </p:nvSpPr>
        <p:spPr>
          <a:xfrm>
            <a:off x="3111008" y="3475069"/>
            <a:ext cx="62009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0B3C67-E984-4BC1-89C0-1DB84F5E09FA}"/>
              </a:ext>
            </a:extLst>
          </p:cNvPr>
          <p:cNvSpPr/>
          <p:nvPr/>
        </p:nvSpPr>
        <p:spPr>
          <a:xfrm>
            <a:off x="3974817" y="3475069"/>
            <a:ext cx="620097" cy="3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378A5E0-8CCE-4D6B-812A-3490D0D34E20}"/>
              </a:ext>
            </a:extLst>
          </p:cNvPr>
          <p:cNvSpPr/>
          <p:nvPr/>
        </p:nvSpPr>
        <p:spPr>
          <a:xfrm>
            <a:off x="4804881" y="3475069"/>
            <a:ext cx="620097" cy="36000"/>
          </a:xfrm>
          <a:prstGeom prst="rect">
            <a:avLst/>
          </a:prstGeom>
          <a:solidFill>
            <a:srgbClr val="FF8B8B"/>
          </a:solidFill>
          <a:ln w="9525"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D23594D7-85D8-4E41-B014-A99FD7053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3" name="Subtitle 2">
            <a:extLst>
              <a:ext uri="{FF2B5EF4-FFF2-40B4-BE49-F238E27FC236}">
                <a16:creationId xmlns:a16="http://schemas.microsoft.com/office/drawing/2014/main" id="{DD15A237-4DEF-4DD1-A0DF-94A628A20DF7}"/>
              </a:ext>
            </a:extLst>
          </p:cNvPr>
          <p:cNvSpPr txBox="1">
            <a:spLocks/>
          </p:cNvSpPr>
          <p:nvPr/>
        </p:nvSpPr>
        <p:spPr>
          <a:xfrm>
            <a:off x="11051863" y="6623342"/>
            <a:ext cx="694361" cy="143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 baseline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Helvetica Light"/>
              </a:rPr>
              <a:t>Confidential |</a:t>
            </a:r>
          </a:p>
        </p:txBody>
      </p:sp>
    </p:spTree>
    <p:extLst>
      <p:ext uri="{BB962C8B-B14F-4D97-AF65-F5344CB8AC3E}">
        <p14:creationId xmlns:p14="http://schemas.microsoft.com/office/powerpoint/2010/main" val="70770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0A72E5-2E8F-4714-BC4F-30B02D01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Providing Temperature Risk Coverage.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5177186-99F4-43B1-8B42-A99F8314CD8B}"/>
              </a:ext>
            </a:extLst>
          </p:cNvPr>
          <p:cNvSpPr txBox="1">
            <a:spLocks/>
          </p:cNvSpPr>
          <p:nvPr/>
        </p:nvSpPr>
        <p:spPr>
          <a:xfrm>
            <a:off x="634732" y="3307167"/>
            <a:ext cx="9334768" cy="14426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indent="0">
              <a:spcBef>
                <a:spcPts val="1800"/>
              </a:spcBef>
              <a:buFont typeface="Arial"/>
              <a:buNone/>
              <a:defRPr sz="22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indent="0">
              <a:spcBef>
                <a:spcPct val="20000"/>
              </a:spcBef>
              <a:buFont typeface="Arial"/>
              <a:buNone/>
              <a:defRPr>
                <a:solidFill>
                  <a:schemeClr val="tx1">
                    <a:tint val="75000"/>
                  </a:schemeClr>
                </a:solidFill>
                <a:latin typeface="Helvetica Light"/>
              </a:defRPr>
            </a:lvl2pPr>
            <a:lvl3pPr indent="0">
              <a:spcBef>
                <a:spcPct val="200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3pPr>
            <a:lvl4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4pPr>
            <a:lvl5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5pPr>
            <a:lvl6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The Problem </a:t>
            </a:r>
          </a:p>
          <a:p>
            <a:pPr>
              <a:spcBef>
                <a:spcPts val="0"/>
              </a:spcBef>
            </a:pPr>
            <a:r>
              <a:rPr lang="en-GB" sz="1600" dirty="0"/>
              <a:t>Pharma companies need to guarantee end-to-end temperature control towards regulators and clients. This is getting more and more important as new biotech medications often are temperature sensitive.</a:t>
            </a:r>
          </a:p>
          <a:p>
            <a:pPr>
              <a:spcBef>
                <a:spcPts val="600"/>
              </a:spcBef>
            </a:pPr>
            <a:r>
              <a:rPr lang="en-GB" sz="1600" dirty="0"/>
              <a:t>Currently, pharma companies need to bear this risk on their own as freight forwarders do not offer neither data basis nor guarantees, and insurance companies exclude temperature coverage.</a:t>
            </a:r>
          </a:p>
          <a:p>
            <a:endParaRPr lang="de-CH" dirty="0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7A467BB-AB58-45D0-B403-483A0A39C39B}"/>
              </a:ext>
            </a:extLst>
          </p:cNvPr>
          <p:cNvSpPr txBox="1">
            <a:spLocks/>
          </p:cNvSpPr>
          <p:nvPr/>
        </p:nvSpPr>
        <p:spPr>
          <a:xfrm>
            <a:off x="4070349" y="4826000"/>
            <a:ext cx="7660439" cy="15973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GB" sz="2200" dirty="0"/>
              <a:t>The Solution</a:t>
            </a:r>
          </a:p>
          <a:p>
            <a:pPr>
              <a:spcBef>
                <a:spcPts val="0"/>
              </a:spcBef>
            </a:pPr>
            <a:r>
              <a:rPr lang="en-US" dirty="0"/>
              <a:t>Prometheon is a smart containers company and uses real-time data for automated underwriting and trigger-based claims payments together with an insurer. We offer:</a:t>
            </a:r>
          </a:p>
          <a:p>
            <a:pPr marL="266700" indent="-266700">
              <a:spcBef>
                <a:spcPts val="600"/>
              </a:spcBef>
            </a:pPr>
            <a:r>
              <a:rPr lang="en-US" dirty="0"/>
              <a:t>	Granular per-risk pricing of container transports</a:t>
            </a:r>
          </a:p>
          <a:p>
            <a:pPr marL="266700" indent="-266700">
              <a:spcBef>
                <a:spcPts val="0"/>
              </a:spcBef>
            </a:pPr>
            <a:r>
              <a:rPr lang="en-US" dirty="0"/>
              <a:t>	Automated underwriting and claims pay-out within days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75937B-D7C5-4CF6-8FCC-3D8B44B46E3D}"/>
              </a:ext>
            </a:extLst>
          </p:cNvPr>
          <p:cNvCxnSpPr>
            <a:cxnSpLocks/>
          </p:cNvCxnSpPr>
          <p:nvPr/>
        </p:nvCxnSpPr>
        <p:spPr>
          <a:xfrm>
            <a:off x="634733" y="3650845"/>
            <a:ext cx="3051609" cy="0"/>
          </a:xfrm>
          <a:prstGeom prst="line">
            <a:avLst/>
          </a:prstGeom>
          <a:ln w="12700"/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5D0222-F1DC-41B9-A778-FCF081FD6B02}"/>
              </a:ext>
            </a:extLst>
          </p:cNvPr>
          <p:cNvCxnSpPr>
            <a:cxnSpLocks/>
          </p:cNvCxnSpPr>
          <p:nvPr/>
        </p:nvCxnSpPr>
        <p:spPr>
          <a:xfrm>
            <a:off x="4070349" y="5149806"/>
            <a:ext cx="3051609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D512AC1-5F5E-4037-A81C-A4AD99E2F8D3}"/>
              </a:ext>
            </a:extLst>
          </p:cNvPr>
          <p:cNvSpPr/>
          <p:nvPr/>
        </p:nvSpPr>
        <p:spPr>
          <a:xfrm rot="5400000">
            <a:off x="4152565" y="5781111"/>
            <a:ext cx="126332" cy="1143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7FBD9BF-8DA6-4263-AAAA-BA21F6F032DB}"/>
              </a:ext>
            </a:extLst>
          </p:cNvPr>
          <p:cNvSpPr/>
          <p:nvPr/>
        </p:nvSpPr>
        <p:spPr>
          <a:xfrm rot="5400000">
            <a:off x="4152565" y="6029585"/>
            <a:ext cx="126332" cy="1143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B4FDC3C-4B49-4E38-BB3E-24470EC162B3}"/>
              </a:ext>
            </a:extLst>
          </p:cNvPr>
          <p:cNvSpPr txBox="1">
            <a:spLocks/>
          </p:cNvSpPr>
          <p:nvPr/>
        </p:nvSpPr>
        <p:spPr>
          <a:xfrm>
            <a:off x="11109013" y="6623342"/>
            <a:ext cx="694361" cy="143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 baseline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Helvetica Light"/>
              </a:rPr>
              <a:t>Confidential |</a:t>
            </a:r>
          </a:p>
        </p:txBody>
      </p:sp>
    </p:spTree>
    <p:extLst>
      <p:ext uri="{BB962C8B-B14F-4D97-AF65-F5344CB8AC3E}">
        <p14:creationId xmlns:p14="http://schemas.microsoft.com/office/powerpoint/2010/main" val="316894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4CE0-5FD2-41F6-835A-3D37A04B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LARGE MARKET. AND A LOT OF EFFICIENCY SAVINGS.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92605-60E0-4AB7-9802-9A5E80AAE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1561" y="3243514"/>
            <a:ext cx="2404714" cy="2921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Premium Volume*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89CC1-5BF5-414C-BB33-779FEB2C1E7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33201" y="3683630"/>
            <a:ext cx="1801433" cy="932400"/>
          </a:xfrm>
        </p:spPr>
        <p:txBody>
          <a:bodyPr/>
          <a:lstStyle/>
          <a:p>
            <a:r>
              <a:rPr lang="en-US" cap="none" dirty="0"/>
              <a:t>25mn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0BC824-0B77-44E8-A48D-0E0E6DDF65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83634" y="4892376"/>
            <a:ext cx="2500568" cy="1074084"/>
          </a:xfrm>
        </p:spPr>
        <p:txBody>
          <a:bodyPr/>
          <a:lstStyle/>
          <a:p>
            <a:r>
              <a:rPr lang="en-US" dirty="0"/>
              <a:t>We estimate that by 2023 we could have a premium volume of USD 25mn with Prometheon containers alone.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AC2126-2A57-4457-8F9E-96BAD64B920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458681" y="3243514"/>
            <a:ext cx="2404714" cy="2921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Cost Savings*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969229-0B6C-46CC-B58C-182EC255C7B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057974" y="3683630"/>
            <a:ext cx="1423122" cy="932400"/>
          </a:xfrm>
        </p:spPr>
        <p:txBody>
          <a:bodyPr/>
          <a:lstStyle/>
          <a:p>
            <a:r>
              <a:rPr lang="en-US" cap="none" dirty="0"/>
              <a:t>70%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63A520-3704-466F-A718-27003E5BBB4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410754" y="4892376"/>
            <a:ext cx="2500568" cy="1074084"/>
          </a:xfrm>
        </p:spPr>
        <p:txBody>
          <a:bodyPr/>
          <a:lstStyle/>
          <a:p>
            <a:r>
              <a:rPr lang="en-US" dirty="0"/>
              <a:t>Thanks to automated policy inception, monitoring and claims handling and access to free distribution we estimate that our costs are 70% below the market.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FDFEAC-9A20-4B49-993B-713B2E7FDF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252368" y="3243514"/>
            <a:ext cx="2404714" cy="2921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Active Loss Prevention*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C1F5A3-F866-49AF-80E4-DE532D3A8AC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855649" y="3683630"/>
            <a:ext cx="1423122" cy="932400"/>
          </a:xfrm>
        </p:spPr>
        <p:txBody>
          <a:bodyPr/>
          <a:lstStyle/>
          <a:p>
            <a:r>
              <a:rPr lang="en-US" cap="none" dirty="0"/>
              <a:t>80%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538A3F-5001-4ADF-AFD2-14687164829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204441" y="4892376"/>
            <a:ext cx="2500568" cy="1074084"/>
          </a:xfrm>
        </p:spPr>
        <p:txBody>
          <a:bodyPr/>
          <a:lstStyle/>
          <a:p>
            <a:r>
              <a:rPr lang="en-US" dirty="0"/>
              <a:t>Through active risk monitoring based on sensor data we can prevent 80% of losses.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8A83BFB-83EE-4175-B81C-A2FCBBFD6AED}"/>
              </a:ext>
            </a:extLst>
          </p:cNvPr>
          <p:cNvSpPr txBox="1">
            <a:spLocks/>
          </p:cNvSpPr>
          <p:nvPr/>
        </p:nvSpPr>
        <p:spPr>
          <a:xfrm>
            <a:off x="9874249" y="6103162"/>
            <a:ext cx="1484009" cy="203088"/>
          </a:xfrm>
          <a:prstGeom prst="rect">
            <a:avLst/>
          </a:prstGeom>
          <a:ln w="12700">
            <a:miter lim="400000"/>
          </a:ln>
        </p:spPr>
        <p:txBody>
          <a:bodyPr vert="horz" wrap="square" lIns="35717" tIns="35717" rIns="35717" bIns="35717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200" kern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* numbers not yet verified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28628E4-446B-4D8D-86AA-ACB1E9C77FB6}"/>
              </a:ext>
            </a:extLst>
          </p:cNvPr>
          <p:cNvSpPr txBox="1">
            <a:spLocks/>
          </p:cNvSpPr>
          <p:nvPr/>
        </p:nvSpPr>
        <p:spPr>
          <a:xfrm>
            <a:off x="30480" y="6701474"/>
            <a:ext cx="694361" cy="143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 baseline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accent6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973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2C54DF-92AC-46BD-95F2-2C0ADA895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999309"/>
            <a:ext cx="11582400" cy="783771"/>
          </a:xfrm>
        </p:spPr>
        <p:txBody>
          <a:bodyPr>
            <a:noAutofit/>
          </a:bodyPr>
          <a:lstStyle/>
          <a:p>
            <a:r>
              <a:rPr lang="en-US" dirty="0"/>
              <a:t>Until 2022 100% of all pharma cold chain shipments will be logged. For a proper pricing of temperature risks it is paramount that insurers get hold of temperature data. We are in a unique position to build up an industry-leading data set of transportation temperature. We approach this goal from several angles: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25036-EE26-41BB-BCF1-437CEBC1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Temperature Data for Pricing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44AB5-0141-4D41-B44D-F38FDBB6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973" y="2739818"/>
            <a:ext cx="725092" cy="725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ADFC39-05DF-4AB9-A90B-83BB40FE2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912" y="3532298"/>
            <a:ext cx="725092" cy="725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D59D4-2210-4E86-A870-EA246622E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582" y="2495978"/>
            <a:ext cx="725092" cy="725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F62458-93CD-4B51-BAC5-76E8B120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103" y="4202858"/>
            <a:ext cx="725092" cy="725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E8AC96-9454-4B6B-8AD6-73A8E2FE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092" y="4652438"/>
            <a:ext cx="725092" cy="725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1B2E0-F8FA-40F4-8DA3-C637118D8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535" y="4309825"/>
            <a:ext cx="725092" cy="725092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6BFCEA5-A8BA-4847-816F-20EED9CA2B6E}"/>
              </a:ext>
            </a:extLst>
          </p:cNvPr>
          <p:cNvSpPr txBox="1">
            <a:spLocks/>
          </p:cNvSpPr>
          <p:nvPr/>
        </p:nvSpPr>
        <p:spPr>
          <a:xfrm>
            <a:off x="371067" y="2119307"/>
            <a:ext cx="45719" cy="81735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sz="1800" b="1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221849B4-7038-416C-A882-9C6C4BCBE139}"/>
              </a:ext>
            </a:extLst>
          </p:cNvPr>
          <p:cNvSpPr txBox="1">
            <a:spLocks/>
          </p:cNvSpPr>
          <p:nvPr/>
        </p:nvSpPr>
        <p:spPr>
          <a:xfrm>
            <a:off x="371067" y="4877406"/>
            <a:ext cx="45719" cy="817354"/>
          </a:xfrm>
          <a:prstGeom prst="rect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endParaRPr lang="en-GB" sz="1800" b="1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8D38D7F-BD19-4654-BB86-933A96BC2633}"/>
              </a:ext>
            </a:extLst>
          </p:cNvPr>
          <p:cNvSpPr txBox="1">
            <a:spLocks/>
          </p:cNvSpPr>
          <p:nvPr/>
        </p:nvSpPr>
        <p:spPr>
          <a:xfrm>
            <a:off x="371067" y="3958039"/>
            <a:ext cx="45719" cy="8173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endParaRPr lang="en-GB" sz="1800" b="1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D25A59B-11F5-4044-B667-C45934C3A79C}"/>
              </a:ext>
            </a:extLst>
          </p:cNvPr>
          <p:cNvSpPr txBox="1">
            <a:spLocks/>
          </p:cNvSpPr>
          <p:nvPr/>
        </p:nvSpPr>
        <p:spPr>
          <a:xfrm>
            <a:off x="371067" y="3038673"/>
            <a:ext cx="45719" cy="817354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endParaRPr lang="en-GB" sz="1800" b="1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B7D35BB-EF32-41D9-A540-958220064E60}"/>
              </a:ext>
            </a:extLst>
          </p:cNvPr>
          <p:cNvSpPr txBox="1">
            <a:spLocks/>
          </p:cNvSpPr>
          <p:nvPr/>
        </p:nvSpPr>
        <p:spPr>
          <a:xfrm>
            <a:off x="508225" y="2119307"/>
            <a:ext cx="6852625" cy="7837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Collection of our data</a:t>
            </a:r>
          </a:p>
          <a:p>
            <a:r>
              <a:rPr lang="en-US" dirty="0"/>
              <a:t>We systematically collect insurance-relevant data on all of our transports, ranging from airports to forwards to container types.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AB4A6C-49D0-4257-9617-62B26BF87F73}"/>
              </a:ext>
            </a:extLst>
          </p:cNvPr>
          <p:cNvCxnSpPr>
            <a:cxnSpLocks/>
          </p:cNvCxnSpPr>
          <p:nvPr/>
        </p:nvCxnSpPr>
        <p:spPr>
          <a:xfrm>
            <a:off x="416786" y="2376943"/>
            <a:ext cx="2379684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84109CF5-51DC-425B-A789-7E44A10ED679}"/>
              </a:ext>
            </a:extLst>
          </p:cNvPr>
          <p:cNvSpPr txBox="1">
            <a:spLocks/>
          </p:cNvSpPr>
          <p:nvPr/>
        </p:nvSpPr>
        <p:spPr>
          <a:xfrm>
            <a:off x="508225" y="3055464"/>
            <a:ext cx="6852625" cy="7837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sharing agreements with partners</a:t>
            </a:r>
          </a:p>
          <a:p>
            <a:r>
              <a:rPr lang="en-US" dirty="0"/>
              <a:t>We enter agreements with our partners to provide us data and extend the already available data set.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5E54F9-E813-4E18-ACDE-B127F5F1C2A2}"/>
              </a:ext>
            </a:extLst>
          </p:cNvPr>
          <p:cNvCxnSpPr>
            <a:cxnSpLocks/>
          </p:cNvCxnSpPr>
          <p:nvPr/>
        </p:nvCxnSpPr>
        <p:spPr>
          <a:xfrm>
            <a:off x="416786" y="3329443"/>
            <a:ext cx="3553164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70157FC1-3256-4968-8BF0-8F7E3396A7D1}"/>
              </a:ext>
            </a:extLst>
          </p:cNvPr>
          <p:cNvSpPr txBox="1">
            <a:spLocks/>
          </p:cNvSpPr>
          <p:nvPr/>
        </p:nvSpPr>
        <p:spPr>
          <a:xfrm>
            <a:off x="508225" y="3960604"/>
            <a:ext cx="6852625" cy="7837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Collecting data on non-Prometheon containers</a:t>
            </a:r>
          </a:p>
          <a:p>
            <a:r>
              <a:rPr lang="en-US" dirty="0"/>
              <a:t>In existing partnerships with forwarders we offer to enclose our own loggers to any shipment. This allows forwarders to sell insurance on a commission basis.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042436-0201-4980-B3F7-E665E1ADFD94}"/>
              </a:ext>
            </a:extLst>
          </p:cNvPr>
          <p:cNvCxnSpPr>
            <a:cxnSpLocks/>
          </p:cNvCxnSpPr>
          <p:nvPr/>
        </p:nvCxnSpPr>
        <p:spPr>
          <a:xfrm>
            <a:off x="416786" y="4234583"/>
            <a:ext cx="4263164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A30DD62-3F0C-415F-A1E0-B9C0ACB0D110}"/>
              </a:ext>
            </a:extLst>
          </p:cNvPr>
          <p:cNvSpPr txBox="1">
            <a:spLocks/>
          </p:cNvSpPr>
          <p:nvPr/>
        </p:nvSpPr>
        <p:spPr>
          <a:xfrm>
            <a:off x="508225" y="4893571"/>
            <a:ext cx="6852625" cy="78377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Cooperation with logger companies</a:t>
            </a:r>
          </a:p>
          <a:p>
            <a:r>
              <a:rPr lang="en-US" dirty="0"/>
              <a:t>We set up cooperation agreements with logger companies where we get their temperature data in exchange for their participation as distribution partners.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7013ED-F701-4209-9E00-FEFCD855E5B6}"/>
              </a:ext>
            </a:extLst>
          </p:cNvPr>
          <p:cNvCxnSpPr>
            <a:cxnSpLocks/>
          </p:cNvCxnSpPr>
          <p:nvPr/>
        </p:nvCxnSpPr>
        <p:spPr>
          <a:xfrm>
            <a:off x="416786" y="5167550"/>
            <a:ext cx="3271224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A3A0C8-25C4-46E7-AB84-E48A75ABB3B0}"/>
              </a:ext>
            </a:extLst>
          </p:cNvPr>
          <p:cNvCxnSpPr>
            <a:cxnSpLocks/>
          </p:cNvCxnSpPr>
          <p:nvPr/>
        </p:nvCxnSpPr>
        <p:spPr>
          <a:xfrm>
            <a:off x="8978300" y="3089664"/>
            <a:ext cx="600981" cy="510990"/>
          </a:xfrm>
          <a:prstGeom prst="line">
            <a:avLst/>
          </a:prstGeom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13D70E-CAA7-425C-A35F-1FD310E9A338}"/>
              </a:ext>
            </a:extLst>
          </p:cNvPr>
          <p:cNvCxnSpPr>
            <a:cxnSpLocks/>
          </p:cNvCxnSpPr>
          <p:nvPr/>
        </p:nvCxnSpPr>
        <p:spPr>
          <a:xfrm>
            <a:off x="10448737" y="3160821"/>
            <a:ext cx="807144" cy="1122822"/>
          </a:xfrm>
          <a:prstGeom prst="line">
            <a:avLst/>
          </a:prstGeom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CC71EA-0872-42C3-8F0F-7D9D8E9312FA}"/>
              </a:ext>
            </a:extLst>
          </p:cNvPr>
          <p:cNvCxnSpPr>
            <a:cxnSpLocks/>
          </p:cNvCxnSpPr>
          <p:nvPr/>
        </p:nvCxnSpPr>
        <p:spPr>
          <a:xfrm flipV="1">
            <a:off x="10033506" y="3134568"/>
            <a:ext cx="238120" cy="587664"/>
          </a:xfrm>
          <a:prstGeom prst="line">
            <a:avLst/>
          </a:prstGeom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63935F4-B654-4904-852D-B5AE0FB21E8D}"/>
              </a:ext>
            </a:extLst>
          </p:cNvPr>
          <p:cNvCxnSpPr>
            <a:cxnSpLocks/>
          </p:cNvCxnSpPr>
          <p:nvPr/>
        </p:nvCxnSpPr>
        <p:spPr>
          <a:xfrm flipH="1" flipV="1">
            <a:off x="9888122" y="4202858"/>
            <a:ext cx="59073" cy="536082"/>
          </a:xfrm>
          <a:prstGeom prst="line">
            <a:avLst/>
          </a:prstGeom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8BF7F6-03A5-44D2-A8DA-2EC0CDAE7187}"/>
              </a:ext>
            </a:extLst>
          </p:cNvPr>
          <p:cNvCxnSpPr>
            <a:cxnSpLocks/>
          </p:cNvCxnSpPr>
          <p:nvPr/>
        </p:nvCxnSpPr>
        <p:spPr>
          <a:xfrm flipH="1" flipV="1">
            <a:off x="9117915" y="4463696"/>
            <a:ext cx="709379" cy="362872"/>
          </a:xfrm>
          <a:prstGeom prst="line">
            <a:avLst/>
          </a:prstGeom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C34715-0FDF-4019-BF46-2117FBBB73BE}"/>
              </a:ext>
            </a:extLst>
          </p:cNvPr>
          <p:cNvCxnSpPr>
            <a:cxnSpLocks/>
          </p:cNvCxnSpPr>
          <p:nvPr/>
        </p:nvCxnSpPr>
        <p:spPr>
          <a:xfrm flipH="1" flipV="1">
            <a:off x="8540756" y="3398003"/>
            <a:ext cx="148670" cy="961840"/>
          </a:xfrm>
          <a:prstGeom prst="line">
            <a:avLst/>
          </a:prstGeom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11B8971-5C80-42BF-8CBD-9941800F76C9}"/>
              </a:ext>
            </a:extLst>
          </p:cNvPr>
          <p:cNvCxnSpPr>
            <a:cxnSpLocks/>
          </p:cNvCxnSpPr>
          <p:nvPr/>
        </p:nvCxnSpPr>
        <p:spPr>
          <a:xfrm flipV="1">
            <a:off x="9024179" y="4096979"/>
            <a:ext cx="407446" cy="296995"/>
          </a:xfrm>
          <a:prstGeom prst="line">
            <a:avLst/>
          </a:prstGeom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5ADB934E-8220-4BB6-BD0E-A5D047F87CF0}"/>
              </a:ext>
            </a:extLst>
          </p:cNvPr>
          <p:cNvSpPr/>
          <p:nvPr/>
        </p:nvSpPr>
        <p:spPr>
          <a:xfrm rot="6860498">
            <a:off x="7511877" y="2406209"/>
            <a:ext cx="725092" cy="252000"/>
          </a:xfrm>
          <a:prstGeom prst="triangle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endParaRPr lang="en-US" b="1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8BB1D43-1EC1-4ADD-99DD-C96A3C45B4F2}"/>
              </a:ext>
            </a:extLst>
          </p:cNvPr>
          <p:cNvSpPr/>
          <p:nvPr/>
        </p:nvSpPr>
        <p:spPr>
          <a:xfrm rot="5789416">
            <a:off x="7263594" y="3328959"/>
            <a:ext cx="725092" cy="252000"/>
          </a:xfrm>
          <a:prstGeom prst="triangle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b="1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71DA3652-2EAF-4B4B-8907-4E993BAA1873}"/>
              </a:ext>
            </a:extLst>
          </p:cNvPr>
          <p:cNvSpPr/>
          <p:nvPr/>
        </p:nvSpPr>
        <p:spPr>
          <a:xfrm rot="4471319">
            <a:off x="7348682" y="4306148"/>
            <a:ext cx="725092" cy="2520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b="1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22193EE4-8596-4AE8-8E58-868B5CD0FD78}"/>
              </a:ext>
            </a:extLst>
          </p:cNvPr>
          <p:cNvSpPr/>
          <p:nvPr/>
        </p:nvSpPr>
        <p:spPr>
          <a:xfrm rot="3190932">
            <a:off x="7747900" y="5241524"/>
            <a:ext cx="725092" cy="252000"/>
          </a:xfrm>
          <a:prstGeom prst="triangle">
            <a:avLst/>
          </a:prstGeom>
          <a:solidFill>
            <a:schemeClr val="accent3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b="1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7B3F11FC-AB7F-42A4-9A8D-2B443592F25E}"/>
              </a:ext>
            </a:extLst>
          </p:cNvPr>
          <p:cNvSpPr txBox="1">
            <a:spLocks/>
          </p:cNvSpPr>
          <p:nvPr/>
        </p:nvSpPr>
        <p:spPr>
          <a:xfrm>
            <a:off x="8459535" y="5542194"/>
            <a:ext cx="2902034" cy="47823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Industry-leading data set of transportation temperature data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6D8F7F42-EEB5-4062-BCCC-F1D4A88FA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370314F9-9C11-4346-BE7E-AAE4780454B5}"/>
              </a:ext>
            </a:extLst>
          </p:cNvPr>
          <p:cNvSpPr txBox="1">
            <a:spLocks/>
          </p:cNvSpPr>
          <p:nvPr/>
        </p:nvSpPr>
        <p:spPr>
          <a:xfrm>
            <a:off x="11109013" y="6623342"/>
            <a:ext cx="694361" cy="143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 baseline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Helvetica Light"/>
              </a:rPr>
              <a:t>Confidential |</a:t>
            </a:r>
          </a:p>
        </p:txBody>
      </p:sp>
    </p:spTree>
    <p:extLst>
      <p:ext uri="{BB962C8B-B14F-4D97-AF65-F5344CB8AC3E}">
        <p14:creationId xmlns:p14="http://schemas.microsoft.com/office/powerpoint/2010/main" val="231805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D97A4-C9E2-4F23-9591-F8CC290AA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999310"/>
            <a:ext cx="11582400" cy="778871"/>
          </a:xfrm>
        </p:spPr>
        <p:txBody>
          <a:bodyPr>
            <a:noAutofit/>
          </a:bodyPr>
          <a:lstStyle/>
          <a:p>
            <a:r>
              <a:rPr lang="en-US" dirty="0"/>
              <a:t>We started collecting a large set of data which we think is useful for calculating the insurance premium of transports. We now need to get hands-on and look at the quality and how we can use it.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5BCD24-BAE4-45BD-9AC4-CB5936C9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Our Data</a:t>
            </a:r>
          </a:p>
        </p:txBody>
      </p:sp>
      <p:sp>
        <p:nvSpPr>
          <p:cNvPr id="74" name="Content Placeholder 4">
            <a:extLst>
              <a:ext uri="{FF2B5EF4-FFF2-40B4-BE49-F238E27FC236}">
                <a16:creationId xmlns:a16="http://schemas.microsoft.com/office/drawing/2014/main" id="{48EADCFB-239B-4EF6-8589-4FD0E05053F3}"/>
              </a:ext>
            </a:extLst>
          </p:cNvPr>
          <p:cNvSpPr txBox="1">
            <a:spLocks/>
          </p:cNvSpPr>
          <p:nvPr/>
        </p:nvSpPr>
        <p:spPr>
          <a:xfrm>
            <a:off x="1064353" y="2566657"/>
            <a:ext cx="1440000" cy="3211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Container Type</a:t>
            </a:r>
          </a:p>
        </p:txBody>
      </p:sp>
      <p:sp>
        <p:nvSpPr>
          <p:cNvPr id="75" name="Content Placeholder 4">
            <a:extLst>
              <a:ext uri="{FF2B5EF4-FFF2-40B4-BE49-F238E27FC236}">
                <a16:creationId xmlns:a16="http://schemas.microsoft.com/office/drawing/2014/main" id="{2933FE95-027A-4FBA-A62F-9688232888AE}"/>
              </a:ext>
            </a:extLst>
          </p:cNvPr>
          <p:cNvSpPr txBox="1">
            <a:spLocks/>
          </p:cNvSpPr>
          <p:nvPr/>
        </p:nvSpPr>
        <p:spPr>
          <a:xfrm>
            <a:off x="1064353" y="3801074"/>
            <a:ext cx="1440000" cy="1808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Airports</a:t>
            </a:r>
          </a:p>
        </p:txBody>
      </p:sp>
      <p:sp>
        <p:nvSpPr>
          <p:cNvPr id="76" name="Content Placeholder 4">
            <a:extLst>
              <a:ext uri="{FF2B5EF4-FFF2-40B4-BE49-F238E27FC236}">
                <a16:creationId xmlns:a16="http://schemas.microsoft.com/office/drawing/2014/main" id="{9C988BFB-DA16-4B80-9834-12637E3FD27F}"/>
              </a:ext>
            </a:extLst>
          </p:cNvPr>
          <p:cNvSpPr txBox="1">
            <a:spLocks/>
          </p:cNvSpPr>
          <p:nvPr/>
        </p:nvSpPr>
        <p:spPr>
          <a:xfrm>
            <a:off x="777279" y="1962413"/>
            <a:ext cx="2651721" cy="259063"/>
          </a:xfrm>
          <a:prstGeom prst="rect">
            <a:avLst/>
          </a:prstGeom>
          <a:solidFill>
            <a:srgbClr val="A53010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36000" tIns="18000" rIns="36000" bIns="1800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Bahnschrift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GB" sz="1600" dirty="0">
                <a:latin typeface="Helvetica Light"/>
              </a:rPr>
              <a:t>Pricing Risk Factors</a:t>
            </a:r>
          </a:p>
        </p:txBody>
      </p:sp>
      <p:sp>
        <p:nvSpPr>
          <p:cNvPr id="81" name="Content Placeholder 4">
            <a:extLst>
              <a:ext uri="{FF2B5EF4-FFF2-40B4-BE49-F238E27FC236}">
                <a16:creationId xmlns:a16="http://schemas.microsoft.com/office/drawing/2014/main" id="{55A15B31-DECE-4F13-88D4-93A43EF50914}"/>
              </a:ext>
            </a:extLst>
          </p:cNvPr>
          <p:cNvSpPr txBox="1">
            <a:spLocks/>
          </p:cNvSpPr>
          <p:nvPr/>
        </p:nvSpPr>
        <p:spPr>
          <a:xfrm>
            <a:off x="1064354" y="3182287"/>
            <a:ext cx="1440000" cy="1808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Forwarder</a:t>
            </a:r>
          </a:p>
        </p:txBody>
      </p:sp>
      <p:sp>
        <p:nvSpPr>
          <p:cNvPr id="82" name="Content Placeholder 4">
            <a:extLst>
              <a:ext uri="{FF2B5EF4-FFF2-40B4-BE49-F238E27FC236}">
                <a16:creationId xmlns:a16="http://schemas.microsoft.com/office/drawing/2014/main" id="{4DB18E63-CFBA-49C4-9E0C-5AF4CD4CEFCB}"/>
              </a:ext>
            </a:extLst>
          </p:cNvPr>
          <p:cNvSpPr txBox="1">
            <a:spLocks/>
          </p:cNvSpPr>
          <p:nvPr/>
        </p:nvSpPr>
        <p:spPr>
          <a:xfrm>
            <a:off x="1064354" y="4402540"/>
            <a:ext cx="1440000" cy="376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Trucking Distance</a:t>
            </a:r>
          </a:p>
        </p:txBody>
      </p:sp>
      <p:pic>
        <p:nvPicPr>
          <p:cNvPr id="108" name="Picture 1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AA54429-E3A8-44C6-8954-B877D9FD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9" y="3061306"/>
            <a:ext cx="472642" cy="472642"/>
          </a:xfrm>
          <a:prstGeom prst="rect">
            <a:avLst/>
          </a:prstGeom>
        </p:spPr>
      </p:pic>
      <p:pic>
        <p:nvPicPr>
          <p:cNvPr id="109" name="Picture 1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620D1F-B1F4-4D8D-8CE1-93F70C22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989" y="3640547"/>
            <a:ext cx="472242" cy="47224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6DD818D-6511-4D47-B3A3-43518A44EDEC}"/>
              </a:ext>
            </a:extLst>
          </p:cNvPr>
          <p:cNvGrpSpPr/>
          <p:nvPr/>
        </p:nvGrpSpPr>
        <p:grpSpPr>
          <a:xfrm>
            <a:off x="2680024" y="2572355"/>
            <a:ext cx="672173" cy="327483"/>
            <a:chOff x="1885961" y="3377035"/>
            <a:chExt cx="540021" cy="281532"/>
          </a:xfrm>
        </p:grpSpPr>
        <p:pic>
          <p:nvPicPr>
            <p:cNvPr id="111" name="Picture 110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14BDCD0-B4FE-4619-8A07-98836D421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5961" y="3449618"/>
              <a:ext cx="200648" cy="200648"/>
            </a:xfrm>
            <a:prstGeom prst="rect">
              <a:avLst/>
            </a:prstGeom>
          </p:spPr>
        </p:pic>
        <p:pic>
          <p:nvPicPr>
            <p:cNvPr id="112" name="Picture 11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3C597DB6-A538-45EE-B43F-CC36064C4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25334" y="3457919"/>
              <a:ext cx="200648" cy="200648"/>
            </a:xfrm>
            <a:prstGeom prst="rect">
              <a:avLst/>
            </a:prstGeom>
          </p:spPr>
        </p:pic>
        <p:pic>
          <p:nvPicPr>
            <p:cNvPr id="113" name="Picture 11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258D6E1-E248-461F-83B8-06889B3B1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2052168" y="3377035"/>
              <a:ext cx="200648" cy="200648"/>
            </a:xfrm>
            <a:prstGeom prst="rect">
              <a:avLst/>
            </a:prstGeom>
          </p:spPr>
        </p:pic>
      </p:grpSp>
      <p:pic>
        <p:nvPicPr>
          <p:cNvPr id="150" name="Picture 14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E8919A5-1166-450D-8677-BA7A27A1F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303" y="4309577"/>
            <a:ext cx="403614" cy="4036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BA92B-B48C-4A15-9FD3-319BDA388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1" name="Subtitle 2">
            <a:extLst>
              <a:ext uri="{FF2B5EF4-FFF2-40B4-BE49-F238E27FC236}">
                <a16:creationId xmlns:a16="http://schemas.microsoft.com/office/drawing/2014/main" id="{4995D0DC-5359-40CC-B604-C73720F3996F}"/>
              </a:ext>
            </a:extLst>
          </p:cNvPr>
          <p:cNvSpPr txBox="1">
            <a:spLocks/>
          </p:cNvSpPr>
          <p:nvPr/>
        </p:nvSpPr>
        <p:spPr>
          <a:xfrm>
            <a:off x="11109013" y="6623342"/>
            <a:ext cx="694361" cy="143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 baseline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Helvetica Light"/>
              </a:rPr>
              <a:t>Confidential |</a:t>
            </a:r>
          </a:p>
        </p:txBody>
      </p:sp>
      <p:sp>
        <p:nvSpPr>
          <p:cNvPr id="149" name="Content Placeholder 4">
            <a:extLst>
              <a:ext uri="{FF2B5EF4-FFF2-40B4-BE49-F238E27FC236}">
                <a16:creationId xmlns:a16="http://schemas.microsoft.com/office/drawing/2014/main" id="{56EFB604-7D2E-4E40-8C79-F1417C69FAA3}"/>
              </a:ext>
            </a:extLst>
          </p:cNvPr>
          <p:cNvSpPr txBox="1">
            <a:spLocks/>
          </p:cNvSpPr>
          <p:nvPr/>
        </p:nvSpPr>
        <p:spPr>
          <a:xfrm>
            <a:off x="1064354" y="4966010"/>
            <a:ext cx="1440000" cy="376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400" dirty="0">
                <a:solidFill>
                  <a:schemeClr val="tx2"/>
                </a:solidFill>
                <a:latin typeface="Helvetica Light"/>
              </a:rPr>
              <a:t>Clients</a:t>
            </a:r>
          </a:p>
        </p:txBody>
      </p:sp>
      <p:pic>
        <p:nvPicPr>
          <p:cNvPr id="156" name="Picture 15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3C56AD-3873-463D-8C1E-1191B98A0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0613" y="4916853"/>
            <a:ext cx="367304" cy="367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4D052D-8987-4615-85E4-66AF4BD0E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951" y="2784050"/>
            <a:ext cx="2116996" cy="2116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A1131-DD8B-438D-832A-CB97A853CD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8532" y="3458475"/>
            <a:ext cx="685197" cy="685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270289-0D23-4169-AEF9-FC23738B4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3602" y="3927983"/>
            <a:ext cx="475238" cy="47523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330762-724E-4B02-AB3D-39D4AB256C13}"/>
              </a:ext>
            </a:extLst>
          </p:cNvPr>
          <p:cNvSpPr/>
          <p:nvPr/>
        </p:nvSpPr>
        <p:spPr>
          <a:xfrm>
            <a:off x="3429000" y="2749127"/>
            <a:ext cx="2303585" cy="480646"/>
          </a:xfrm>
          <a:custGeom>
            <a:avLst/>
            <a:gdLst>
              <a:gd name="connsiteX0" fmla="*/ 0 w 2303585"/>
              <a:gd name="connsiteY0" fmla="*/ 0 h 480646"/>
              <a:gd name="connsiteX1" fmla="*/ 1025769 w 2303585"/>
              <a:gd name="connsiteY1" fmla="*/ 87923 h 480646"/>
              <a:gd name="connsiteX2" fmla="*/ 2303585 w 2303585"/>
              <a:gd name="connsiteY2" fmla="*/ 480646 h 48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3585" h="480646">
                <a:moveTo>
                  <a:pt x="0" y="0"/>
                </a:moveTo>
                <a:cubicBezTo>
                  <a:pt x="320919" y="3907"/>
                  <a:pt x="641838" y="7815"/>
                  <a:pt x="1025769" y="87923"/>
                </a:cubicBezTo>
                <a:cubicBezTo>
                  <a:pt x="1409700" y="168031"/>
                  <a:pt x="1856642" y="324338"/>
                  <a:pt x="2303585" y="480646"/>
                </a:cubicBez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5D7C3ED0-307D-4C0A-9F06-03ABB239E4B1}"/>
              </a:ext>
            </a:extLst>
          </p:cNvPr>
          <p:cNvSpPr/>
          <p:nvPr/>
        </p:nvSpPr>
        <p:spPr>
          <a:xfrm>
            <a:off x="3429000" y="3363157"/>
            <a:ext cx="2303585" cy="222228"/>
          </a:xfrm>
          <a:custGeom>
            <a:avLst/>
            <a:gdLst>
              <a:gd name="connsiteX0" fmla="*/ 0 w 2303585"/>
              <a:gd name="connsiteY0" fmla="*/ 0 h 480646"/>
              <a:gd name="connsiteX1" fmla="*/ 1025769 w 2303585"/>
              <a:gd name="connsiteY1" fmla="*/ 87923 h 480646"/>
              <a:gd name="connsiteX2" fmla="*/ 2303585 w 2303585"/>
              <a:gd name="connsiteY2" fmla="*/ 480646 h 48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3585" h="480646">
                <a:moveTo>
                  <a:pt x="0" y="0"/>
                </a:moveTo>
                <a:cubicBezTo>
                  <a:pt x="320919" y="3907"/>
                  <a:pt x="641838" y="7815"/>
                  <a:pt x="1025769" y="87923"/>
                </a:cubicBezTo>
                <a:cubicBezTo>
                  <a:pt x="1409700" y="168031"/>
                  <a:pt x="1856642" y="324338"/>
                  <a:pt x="2303585" y="480646"/>
                </a:cubicBez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6564A26E-2A44-44D7-9EE3-7C31ACE31241}"/>
              </a:ext>
            </a:extLst>
          </p:cNvPr>
          <p:cNvSpPr/>
          <p:nvPr/>
        </p:nvSpPr>
        <p:spPr>
          <a:xfrm flipV="1">
            <a:off x="3429000" y="4230142"/>
            <a:ext cx="2303585" cy="326187"/>
          </a:xfrm>
          <a:custGeom>
            <a:avLst/>
            <a:gdLst>
              <a:gd name="connsiteX0" fmla="*/ 0 w 2303585"/>
              <a:gd name="connsiteY0" fmla="*/ 0 h 480646"/>
              <a:gd name="connsiteX1" fmla="*/ 1025769 w 2303585"/>
              <a:gd name="connsiteY1" fmla="*/ 87923 h 480646"/>
              <a:gd name="connsiteX2" fmla="*/ 2303585 w 2303585"/>
              <a:gd name="connsiteY2" fmla="*/ 480646 h 48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3585" h="480646">
                <a:moveTo>
                  <a:pt x="0" y="0"/>
                </a:moveTo>
                <a:cubicBezTo>
                  <a:pt x="320919" y="3907"/>
                  <a:pt x="641838" y="7815"/>
                  <a:pt x="1025769" y="87923"/>
                </a:cubicBezTo>
                <a:cubicBezTo>
                  <a:pt x="1409700" y="168031"/>
                  <a:pt x="1856642" y="324338"/>
                  <a:pt x="2303585" y="480646"/>
                </a:cubicBez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5D702D6D-2FC1-483C-B4F1-28DB19CD0580}"/>
              </a:ext>
            </a:extLst>
          </p:cNvPr>
          <p:cNvSpPr/>
          <p:nvPr/>
        </p:nvSpPr>
        <p:spPr>
          <a:xfrm flipV="1">
            <a:off x="3429000" y="4556329"/>
            <a:ext cx="2303585" cy="620346"/>
          </a:xfrm>
          <a:custGeom>
            <a:avLst/>
            <a:gdLst>
              <a:gd name="connsiteX0" fmla="*/ 0 w 2303585"/>
              <a:gd name="connsiteY0" fmla="*/ 0 h 480646"/>
              <a:gd name="connsiteX1" fmla="*/ 1025769 w 2303585"/>
              <a:gd name="connsiteY1" fmla="*/ 87923 h 480646"/>
              <a:gd name="connsiteX2" fmla="*/ 2303585 w 2303585"/>
              <a:gd name="connsiteY2" fmla="*/ 480646 h 48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3585" h="480646">
                <a:moveTo>
                  <a:pt x="0" y="0"/>
                </a:moveTo>
                <a:cubicBezTo>
                  <a:pt x="320919" y="3907"/>
                  <a:pt x="641838" y="7815"/>
                  <a:pt x="1025769" y="87923"/>
                </a:cubicBezTo>
                <a:cubicBezTo>
                  <a:pt x="1409700" y="168031"/>
                  <a:pt x="1856642" y="324338"/>
                  <a:pt x="2303585" y="480646"/>
                </a:cubicBez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58AD34-6A0A-4BB1-A7C2-F529383C46B3}"/>
              </a:ext>
            </a:extLst>
          </p:cNvPr>
          <p:cNvCxnSpPr/>
          <p:nvPr/>
        </p:nvCxnSpPr>
        <p:spPr>
          <a:xfrm>
            <a:off x="3429000" y="3899942"/>
            <a:ext cx="2303585" cy="0"/>
          </a:xfrm>
          <a:prstGeom prst="straightConnector1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C9C2FC6-6BC3-423C-984C-0100C2875D28}"/>
              </a:ext>
            </a:extLst>
          </p:cNvPr>
          <p:cNvCxnSpPr/>
          <p:nvPr/>
        </p:nvCxnSpPr>
        <p:spPr>
          <a:xfrm>
            <a:off x="8014947" y="3899942"/>
            <a:ext cx="2303585" cy="0"/>
          </a:xfrm>
          <a:prstGeom prst="straightConnector1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74" name="Content Placeholder 4">
            <a:extLst>
              <a:ext uri="{FF2B5EF4-FFF2-40B4-BE49-F238E27FC236}">
                <a16:creationId xmlns:a16="http://schemas.microsoft.com/office/drawing/2014/main" id="{428EC7EB-6294-4318-ACB0-537E9EE744C4}"/>
              </a:ext>
            </a:extLst>
          </p:cNvPr>
          <p:cNvSpPr txBox="1">
            <a:spLocks/>
          </p:cNvSpPr>
          <p:nvPr/>
        </p:nvSpPr>
        <p:spPr>
          <a:xfrm>
            <a:off x="5630588" y="1962413"/>
            <a:ext cx="2651721" cy="259063"/>
          </a:xfrm>
          <a:prstGeom prst="rect">
            <a:avLst/>
          </a:prstGeom>
          <a:solidFill>
            <a:srgbClr val="A53010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36000" tIns="18000" rIns="36000" bIns="1800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Bahnschrift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GB" sz="1600" dirty="0">
                <a:latin typeface="Helvetica Light"/>
              </a:rPr>
              <a:t>Pricing Model</a:t>
            </a:r>
          </a:p>
        </p:txBody>
      </p:sp>
      <p:sp>
        <p:nvSpPr>
          <p:cNvPr id="176" name="Content Placeholder 4">
            <a:extLst>
              <a:ext uri="{FF2B5EF4-FFF2-40B4-BE49-F238E27FC236}">
                <a16:creationId xmlns:a16="http://schemas.microsoft.com/office/drawing/2014/main" id="{4ED1EBAB-EBE2-4950-8ADF-60AC44A0E54F}"/>
              </a:ext>
            </a:extLst>
          </p:cNvPr>
          <p:cNvSpPr txBox="1">
            <a:spLocks/>
          </p:cNvSpPr>
          <p:nvPr/>
        </p:nvSpPr>
        <p:spPr>
          <a:xfrm>
            <a:off x="10247324" y="1962413"/>
            <a:ext cx="1211983" cy="259063"/>
          </a:xfrm>
          <a:prstGeom prst="rect">
            <a:avLst/>
          </a:prstGeom>
          <a:solidFill>
            <a:srgbClr val="A53010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36000" tIns="18000" rIns="36000" bIns="1800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Bahnschrift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GB" sz="1600" dirty="0">
                <a:latin typeface="Helvetica Light"/>
              </a:rPr>
              <a:t>Premium</a:t>
            </a:r>
          </a:p>
        </p:txBody>
      </p:sp>
      <p:sp>
        <p:nvSpPr>
          <p:cNvPr id="177" name="Text Placeholder 1">
            <a:extLst>
              <a:ext uri="{FF2B5EF4-FFF2-40B4-BE49-F238E27FC236}">
                <a16:creationId xmlns:a16="http://schemas.microsoft.com/office/drawing/2014/main" id="{D257B757-C9C0-4068-AF4C-1FD098E73E60}"/>
              </a:ext>
            </a:extLst>
          </p:cNvPr>
          <p:cNvSpPr txBox="1">
            <a:spLocks/>
          </p:cNvSpPr>
          <p:nvPr/>
        </p:nvSpPr>
        <p:spPr>
          <a:xfrm>
            <a:off x="3933776" y="5776615"/>
            <a:ext cx="4738462" cy="48064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But is our data good enough?</a:t>
            </a:r>
          </a:p>
        </p:txBody>
      </p:sp>
    </p:spTree>
    <p:extLst>
      <p:ext uri="{BB962C8B-B14F-4D97-AF65-F5344CB8AC3E}">
        <p14:creationId xmlns:p14="http://schemas.microsoft.com/office/powerpoint/2010/main" val="170570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0D5B43-7CC5-4949-8A0A-DB6ED85D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Project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2EEEB-2C61-4516-BF1B-374D195B4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5BBAC2A-61F3-4F0A-A0D0-7132EA7F3F77}"/>
              </a:ext>
            </a:extLst>
          </p:cNvPr>
          <p:cNvSpPr txBox="1">
            <a:spLocks/>
          </p:cNvSpPr>
          <p:nvPr/>
        </p:nvSpPr>
        <p:spPr>
          <a:xfrm>
            <a:off x="892809" y="3256917"/>
            <a:ext cx="2167891" cy="1460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Completeness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Granularity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Outliers / Gaps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Data Model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Size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221571-4D6B-4877-A9DD-AEA5DB82F485}"/>
              </a:ext>
            </a:extLst>
          </p:cNvPr>
          <p:cNvCxnSpPr>
            <a:cxnSpLocks/>
          </p:cNvCxnSpPr>
          <p:nvPr/>
        </p:nvCxnSpPr>
        <p:spPr>
          <a:xfrm>
            <a:off x="749308" y="4758523"/>
            <a:ext cx="2520000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A543022-FD7D-4F6C-A8AA-30F7150BC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074" y="3543300"/>
            <a:ext cx="647700" cy="647700"/>
          </a:xfrm>
          <a:prstGeom prst="rect">
            <a:avLst/>
          </a:prstGeom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6BC7FD0-EBED-4E04-BB34-00259BD0AC7D}"/>
              </a:ext>
            </a:extLst>
          </p:cNvPr>
          <p:cNvSpPr txBox="1">
            <a:spLocks/>
          </p:cNvSpPr>
          <p:nvPr/>
        </p:nvSpPr>
        <p:spPr>
          <a:xfrm>
            <a:off x="749308" y="2851154"/>
            <a:ext cx="2520000" cy="298444"/>
          </a:xfrm>
          <a:prstGeom prst="rect">
            <a:avLst/>
          </a:prstGeom>
          <a:solidFill>
            <a:srgbClr val="A53010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36000" tIns="18000" rIns="36000" bIns="1800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Bahnschrift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de-CH" sz="1600" dirty="0">
                <a:latin typeface="Helvetica Light"/>
              </a:rPr>
              <a:t>1 | Analyse Data Quality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C195F1FF-9717-4771-97CE-89C3825E6400}"/>
              </a:ext>
            </a:extLst>
          </p:cNvPr>
          <p:cNvSpPr txBox="1">
            <a:spLocks/>
          </p:cNvSpPr>
          <p:nvPr/>
        </p:nvSpPr>
        <p:spPr>
          <a:xfrm>
            <a:off x="7433309" y="1312869"/>
            <a:ext cx="4053841" cy="1460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Concrete Proposals on…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Data Modelling Improvements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Data Input Processing Improvements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External Data Purchase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Timelines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A4870D-150C-4F35-824A-B2A3EE36914A}"/>
              </a:ext>
            </a:extLst>
          </p:cNvPr>
          <p:cNvCxnSpPr>
            <a:cxnSpLocks/>
          </p:cNvCxnSpPr>
          <p:nvPr/>
        </p:nvCxnSpPr>
        <p:spPr>
          <a:xfrm>
            <a:off x="7289808" y="2844555"/>
            <a:ext cx="4284000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50026827-5655-436B-8BFC-E4825BEDB312}"/>
              </a:ext>
            </a:extLst>
          </p:cNvPr>
          <p:cNvSpPr txBox="1">
            <a:spLocks/>
          </p:cNvSpPr>
          <p:nvPr/>
        </p:nvSpPr>
        <p:spPr>
          <a:xfrm>
            <a:off x="7289808" y="907106"/>
            <a:ext cx="4284000" cy="298444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36000" tIns="18000" rIns="36000" bIns="1800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Bahnschrift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AU" sz="1600" dirty="0">
                <a:latin typeface="Helvetica Light"/>
              </a:rPr>
              <a:t>2 | Propose Remediation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BE467249-C287-428A-A22E-2C31500946DA}"/>
              </a:ext>
            </a:extLst>
          </p:cNvPr>
          <p:cNvSpPr txBox="1">
            <a:spLocks/>
          </p:cNvSpPr>
          <p:nvPr/>
        </p:nvSpPr>
        <p:spPr>
          <a:xfrm>
            <a:off x="7433309" y="4805270"/>
            <a:ext cx="4053841" cy="1460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Prepare Data For Machine Learning (ML)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Select ML Model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Train ML Model With Data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Verify ML Model With Actuaries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Prepare Production-Ready Version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1FABAD91-7E23-41CC-B83B-8334B96C21CD}"/>
              </a:ext>
            </a:extLst>
          </p:cNvPr>
          <p:cNvSpPr txBox="1">
            <a:spLocks/>
          </p:cNvSpPr>
          <p:nvPr/>
        </p:nvSpPr>
        <p:spPr>
          <a:xfrm>
            <a:off x="7289808" y="4399507"/>
            <a:ext cx="4296402" cy="298444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36000" tIns="18000" rIns="36000" bIns="1800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Bahnschrift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AU" sz="1600" dirty="0">
                <a:latin typeface="Helvetica Light"/>
              </a:rPr>
              <a:t>3 | Develop Pricing Model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7D1342-D0B6-4B0E-A62A-BF43693B22B8}"/>
              </a:ext>
            </a:extLst>
          </p:cNvPr>
          <p:cNvCxnSpPr>
            <a:cxnSpLocks/>
          </p:cNvCxnSpPr>
          <p:nvPr/>
        </p:nvCxnSpPr>
        <p:spPr>
          <a:xfrm flipV="1">
            <a:off x="4549774" y="2286000"/>
            <a:ext cx="2146301" cy="1255719"/>
          </a:xfrm>
          <a:prstGeom prst="straightConnector1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260D9D-2E62-430D-AB58-531B15466132}"/>
              </a:ext>
            </a:extLst>
          </p:cNvPr>
          <p:cNvCxnSpPr>
            <a:cxnSpLocks/>
          </p:cNvCxnSpPr>
          <p:nvPr/>
        </p:nvCxnSpPr>
        <p:spPr>
          <a:xfrm>
            <a:off x="4549774" y="3995199"/>
            <a:ext cx="2146301" cy="1255719"/>
          </a:xfrm>
          <a:prstGeom prst="straightConnector1">
            <a:avLst/>
          </a:prstGeom>
          <a:noFill/>
          <a:ln w="762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A1FF6EE0-1DBE-4728-97BB-22B7CFF6696B}"/>
              </a:ext>
            </a:extLst>
          </p:cNvPr>
          <p:cNvSpPr txBox="1">
            <a:spLocks/>
          </p:cNvSpPr>
          <p:nvPr/>
        </p:nvSpPr>
        <p:spPr>
          <a:xfrm>
            <a:off x="4678279" y="2749560"/>
            <a:ext cx="1877388" cy="298444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Quality Not OK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E62CB61D-A747-4E13-AE96-E1B2BAC6A1BC}"/>
              </a:ext>
            </a:extLst>
          </p:cNvPr>
          <p:cNvSpPr txBox="1">
            <a:spLocks/>
          </p:cNvSpPr>
          <p:nvPr/>
        </p:nvSpPr>
        <p:spPr>
          <a:xfrm>
            <a:off x="4678279" y="4474447"/>
            <a:ext cx="1877389" cy="298444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Quality OK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111450-F65E-4D27-8EE9-547CA129EE80}"/>
              </a:ext>
            </a:extLst>
          </p:cNvPr>
          <p:cNvCxnSpPr>
            <a:cxnSpLocks/>
          </p:cNvCxnSpPr>
          <p:nvPr/>
        </p:nvCxnSpPr>
        <p:spPr>
          <a:xfrm>
            <a:off x="7289808" y="6325357"/>
            <a:ext cx="4284000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B2E691-AF09-4DCE-82C4-EFF2CDB30EF8}"/>
              </a:ext>
            </a:extLst>
          </p:cNvPr>
          <p:cNvCxnSpPr>
            <a:cxnSpLocks/>
          </p:cNvCxnSpPr>
          <p:nvPr/>
        </p:nvCxnSpPr>
        <p:spPr>
          <a:xfrm>
            <a:off x="9337674" y="3296784"/>
            <a:ext cx="0" cy="951366"/>
          </a:xfrm>
          <a:prstGeom prst="straightConnector1">
            <a:avLst/>
          </a:prstGeom>
          <a:noFill/>
          <a:ln w="762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4EF1F99D-8978-47CD-AF90-917332B8B9FD}"/>
              </a:ext>
            </a:extLst>
          </p:cNvPr>
          <p:cNvSpPr txBox="1">
            <a:spLocks/>
          </p:cNvSpPr>
          <p:nvPr/>
        </p:nvSpPr>
        <p:spPr>
          <a:xfrm>
            <a:off x="8398979" y="3576591"/>
            <a:ext cx="1877389" cy="252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Once Remediated</a:t>
            </a: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1AD0FD0C-E89F-4577-9DC6-A6D95909A3B0}"/>
              </a:ext>
            </a:extLst>
          </p:cNvPr>
          <p:cNvSpPr txBox="1">
            <a:spLocks/>
          </p:cNvSpPr>
          <p:nvPr/>
        </p:nvSpPr>
        <p:spPr>
          <a:xfrm>
            <a:off x="798095" y="4825080"/>
            <a:ext cx="1877388" cy="298444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Effort: 10 days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991B1C-3D61-42D3-BA5F-2100047BFF36}"/>
              </a:ext>
            </a:extLst>
          </p:cNvPr>
          <p:cNvCxnSpPr>
            <a:cxnSpLocks/>
          </p:cNvCxnSpPr>
          <p:nvPr/>
        </p:nvCxnSpPr>
        <p:spPr>
          <a:xfrm>
            <a:off x="749308" y="5123524"/>
            <a:ext cx="2520000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8003D18-3487-4745-8981-74DE4CDC6E35}"/>
              </a:ext>
            </a:extLst>
          </p:cNvPr>
          <p:cNvSpPr txBox="1">
            <a:spLocks/>
          </p:cNvSpPr>
          <p:nvPr/>
        </p:nvSpPr>
        <p:spPr>
          <a:xfrm>
            <a:off x="7343774" y="2876622"/>
            <a:ext cx="4230033" cy="298444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Effort: 10 days (only proposal, not remediation)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8E80A7-FFB2-432C-AC4C-4D9F6CC6893B}"/>
              </a:ext>
            </a:extLst>
          </p:cNvPr>
          <p:cNvCxnSpPr>
            <a:cxnSpLocks/>
          </p:cNvCxnSpPr>
          <p:nvPr/>
        </p:nvCxnSpPr>
        <p:spPr>
          <a:xfrm>
            <a:off x="7289808" y="3181171"/>
            <a:ext cx="4284000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5076FCE2-B60D-4EDA-A710-25E9D1901A06}"/>
              </a:ext>
            </a:extLst>
          </p:cNvPr>
          <p:cNvSpPr txBox="1">
            <a:spLocks/>
          </p:cNvSpPr>
          <p:nvPr/>
        </p:nvSpPr>
        <p:spPr>
          <a:xfrm>
            <a:off x="7343775" y="6369023"/>
            <a:ext cx="1877388" cy="298444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Effort: 30 days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7B65A1-72C6-4991-9D5D-AA74A8500B00}"/>
              </a:ext>
            </a:extLst>
          </p:cNvPr>
          <p:cNvCxnSpPr>
            <a:cxnSpLocks/>
          </p:cNvCxnSpPr>
          <p:nvPr/>
        </p:nvCxnSpPr>
        <p:spPr>
          <a:xfrm>
            <a:off x="7289808" y="6666022"/>
            <a:ext cx="4284000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06EF10-3EDF-45DC-954E-D000EEA52D56}"/>
              </a:ext>
            </a:extLst>
          </p:cNvPr>
          <p:cNvCxnSpPr>
            <a:cxnSpLocks/>
          </p:cNvCxnSpPr>
          <p:nvPr/>
        </p:nvCxnSpPr>
        <p:spPr>
          <a:xfrm>
            <a:off x="3346450" y="3905863"/>
            <a:ext cx="555624" cy="0"/>
          </a:xfrm>
          <a:prstGeom prst="straightConnector1">
            <a:avLst/>
          </a:prstGeom>
          <a:noFill/>
          <a:ln w="762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3736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1602BD-41B1-467A-A4D5-F4852FA4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Why Machine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2B808-B1C7-4DB8-AF3F-72D9B09B2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3F0EE4-DF08-429D-BBCC-BCFB597DB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223" y="1586379"/>
            <a:ext cx="3706942" cy="243426"/>
          </a:xfrm>
        </p:spPr>
        <p:txBody>
          <a:bodyPr>
            <a:noAutofit/>
          </a:bodyPr>
          <a:lstStyle/>
          <a:p>
            <a:r>
              <a:rPr lang="en-US" dirty="0"/>
              <a:t>Remember linear regression from school?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2F8D44-A0F4-4EDA-8F02-1257BA09E3FD}"/>
              </a:ext>
            </a:extLst>
          </p:cNvPr>
          <p:cNvCxnSpPr>
            <a:cxnSpLocks/>
          </p:cNvCxnSpPr>
          <p:nvPr/>
        </p:nvCxnSpPr>
        <p:spPr>
          <a:xfrm>
            <a:off x="1348685" y="4742218"/>
            <a:ext cx="3680515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A5278-4DBC-41B4-89B0-2A75EBEA5986}"/>
              </a:ext>
            </a:extLst>
          </p:cNvPr>
          <p:cNvCxnSpPr>
            <a:cxnSpLocks/>
          </p:cNvCxnSpPr>
          <p:nvPr/>
        </p:nvCxnSpPr>
        <p:spPr>
          <a:xfrm flipV="1">
            <a:off x="1418527" y="2081463"/>
            <a:ext cx="0" cy="277569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323B6C6-9642-4AD1-9899-886AE7C6EEB7}"/>
              </a:ext>
            </a:extLst>
          </p:cNvPr>
          <p:cNvSpPr/>
          <p:nvPr/>
        </p:nvSpPr>
        <p:spPr>
          <a:xfrm>
            <a:off x="1887633" y="3506663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1820DB-D65C-4EBC-BB31-D15274EEFF4F}"/>
              </a:ext>
            </a:extLst>
          </p:cNvPr>
          <p:cNvSpPr/>
          <p:nvPr/>
        </p:nvSpPr>
        <p:spPr>
          <a:xfrm>
            <a:off x="2173383" y="3855526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01C1AE-E824-431F-9627-8DDE43451076}"/>
              </a:ext>
            </a:extLst>
          </p:cNvPr>
          <p:cNvSpPr/>
          <p:nvPr/>
        </p:nvSpPr>
        <p:spPr>
          <a:xfrm>
            <a:off x="1702690" y="4085852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B64BF2-6DC8-4CCE-904D-7526750D7FD2}"/>
              </a:ext>
            </a:extLst>
          </p:cNvPr>
          <p:cNvSpPr/>
          <p:nvPr/>
        </p:nvSpPr>
        <p:spPr>
          <a:xfrm>
            <a:off x="2662333" y="4015141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65F911-7868-4986-A3C4-92BC49AD989A}"/>
              </a:ext>
            </a:extLst>
          </p:cNvPr>
          <p:cNvSpPr/>
          <p:nvPr/>
        </p:nvSpPr>
        <p:spPr>
          <a:xfrm>
            <a:off x="2908294" y="3713516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38AD58-E73D-40B2-9C7A-9CC7E89D1F2D}"/>
              </a:ext>
            </a:extLst>
          </p:cNvPr>
          <p:cNvSpPr/>
          <p:nvPr/>
        </p:nvSpPr>
        <p:spPr>
          <a:xfrm>
            <a:off x="3319600" y="3335691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944AF6-4201-40B3-8E20-40CFA8138320}"/>
              </a:ext>
            </a:extLst>
          </p:cNvPr>
          <p:cNvSpPr/>
          <p:nvPr/>
        </p:nvSpPr>
        <p:spPr>
          <a:xfrm>
            <a:off x="2948129" y="3027720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13D0A6-ACDA-4775-92DA-A94BFC354EF4}"/>
              </a:ext>
            </a:extLst>
          </p:cNvPr>
          <p:cNvSpPr/>
          <p:nvPr/>
        </p:nvSpPr>
        <p:spPr>
          <a:xfrm>
            <a:off x="2544904" y="3259495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966B31-1B91-4026-BF87-AB60A4DC957B}"/>
              </a:ext>
            </a:extLst>
          </p:cNvPr>
          <p:cNvSpPr/>
          <p:nvPr/>
        </p:nvSpPr>
        <p:spPr>
          <a:xfrm>
            <a:off x="2751279" y="2863254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619CB2-0624-494B-BEDF-48F398AF4400}"/>
              </a:ext>
            </a:extLst>
          </p:cNvPr>
          <p:cNvSpPr/>
          <p:nvPr/>
        </p:nvSpPr>
        <p:spPr>
          <a:xfrm>
            <a:off x="3081474" y="2707673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71B225-2B63-4B25-BEF5-1A1048F28EB0}"/>
              </a:ext>
            </a:extLst>
          </p:cNvPr>
          <p:cNvSpPr/>
          <p:nvPr/>
        </p:nvSpPr>
        <p:spPr>
          <a:xfrm>
            <a:off x="3487874" y="2757198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FBB6AC-46C1-499C-BCBF-A42463F2190C}"/>
              </a:ext>
            </a:extLst>
          </p:cNvPr>
          <p:cNvSpPr/>
          <p:nvPr/>
        </p:nvSpPr>
        <p:spPr>
          <a:xfrm>
            <a:off x="4046674" y="2670835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DB1511-775C-4877-954C-77AD704BA022}"/>
              </a:ext>
            </a:extLst>
          </p:cNvPr>
          <p:cNvSpPr/>
          <p:nvPr/>
        </p:nvSpPr>
        <p:spPr>
          <a:xfrm>
            <a:off x="4284799" y="2800070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04BFB9-7436-4519-A694-F8AE1C1E3950}"/>
              </a:ext>
            </a:extLst>
          </p:cNvPr>
          <p:cNvSpPr/>
          <p:nvPr/>
        </p:nvSpPr>
        <p:spPr>
          <a:xfrm>
            <a:off x="4395924" y="2455582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6A7DC5-B5CC-4205-8A60-3F491D86B4DB}"/>
              </a:ext>
            </a:extLst>
          </p:cNvPr>
          <p:cNvSpPr/>
          <p:nvPr/>
        </p:nvSpPr>
        <p:spPr>
          <a:xfrm>
            <a:off x="2020627" y="4452657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343887-2D42-4004-9A1E-9910D8B0ADCD}"/>
              </a:ext>
            </a:extLst>
          </p:cNvPr>
          <p:cNvSpPr/>
          <p:nvPr/>
        </p:nvSpPr>
        <p:spPr>
          <a:xfrm>
            <a:off x="3035756" y="3957358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D6C7F5-317D-4F8E-AECA-DFA7A428A971}"/>
              </a:ext>
            </a:extLst>
          </p:cNvPr>
          <p:cNvSpPr/>
          <p:nvPr/>
        </p:nvSpPr>
        <p:spPr>
          <a:xfrm>
            <a:off x="2394050" y="4394874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D98353-C728-4D3F-981E-CD309D2B8E17}"/>
              </a:ext>
            </a:extLst>
          </p:cNvPr>
          <p:cNvSpPr/>
          <p:nvPr/>
        </p:nvSpPr>
        <p:spPr>
          <a:xfrm>
            <a:off x="3862525" y="3184561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A5ABA3-5711-476E-9D32-25CF360DC423}"/>
              </a:ext>
            </a:extLst>
          </p:cNvPr>
          <p:cNvCxnSpPr>
            <a:cxnSpLocks/>
          </p:cNvCxnSpPr>
          <p:nvPr/>
        </p:nvCxnSpPr>
        <p:spPr>
          <a:xfrm flipV="1">
            <a:off x="1531824" y="2319730"/>
            <a:ext cx="2864100" cy="2132928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1967B57-C139-4E0C-A193-D5289BEE047B}"/>
              </a:ext>
            </a:extLst>
          </p:cNvPr>
          <p:cNvSpPr txBox="1">
            <a:spLocks/>
          </p:cNvSpPr>
          <p:nvPr/>
        </p:nvSpPr>
        <p:spPr>
          <a:xfrm>
            <a:off x="3564567" y="4755657"/>
            <a:ext cx="1998032" cy="2704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Airport Temperature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08789CBB-7D5F-45B0-A4EB-A13A3F01A79F}"/>
              </a:ext>
            </a:extLst>
          </p:cNvPr>
          <p:cNvSpPr txBox="1">
            <a:spLocks/>
          </p:cNvSpPr>
          <p:nvPr/>
        </p:nvSpPr>
        <p:spPr>
          <a:xfrm rot="16200000">
            <a:off x="805913" y="2321615"/>
            <a:ext cx="889029" cy="243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Loss Rate</a:t>
            </a: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7426D4C1-2760-4E86-8F8E-99A0A8DCECDF}"/>
              </a:ext>
            </a:extLst>
          </p:cNvPr>
          <p:cNvSpPr txBox="1">
            <a:spLocks/>
          </p:cNvSpPr>
          <p:nvPr/>
        </p:nvSpPr>
        <p:spPr>
          <a:xfrm>
            <a:off x="7584679" y="1586379"/>
            <a:ext cx="1090074" cy="243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Value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3CA72846-9C4B-48D1-B461-A2942BAFF1CE}"/>
              </a:ext>
            </a:extLst>
          </p:cNvPr>
          <p:cNvSpPr txBox="1">
            <a:spLocks/>
          </p:cNvSpPr>
          <p:nvPr/>
        </p:nvSpPr>
        <p:spPr>
          <a:xfrm>
            <a:off x="9491684" y="1586379"/>
            <a:ext cx="1090074" cy="243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Target Value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04CD1A5-1825-424D-A2E0-5F960CF8E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945" y="2282835"/>
            <a:ext cx="1146165" cy="1146165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9E23D5B-12EF-4D77-B154-FCA72ABFA430}"/>
              </a:ext>
            </a:extLst>
          </p:cNvPr>
          <p:cNvSpPr/>
          <p:nvPr/>
        </p:nvSpPr>
        <p:spPr>
          <a:xfrm>
            <a:off x="7953422" y="1946107"/>
            <a:ext cx="564921" cy="830178"/>
          </a:xfrm>
          <a:custGeom>
            <a:avLst/>
            <a:gdLst>
              <a:gd name="connsiteX0" fmla="*/ 29515 w 564921"/>
              <a:gd name="connsiteY0" fmla="*/ 0 h 830178"/>
              <a:gd name="connsiteX1" fmla="*/ 59594 w 564921"/>
              <a:gd name="connsiteY1" fmla="*/ 565484 h 830178"/>
              <a:gd name="connsiteX2" fmla="*/ 564921 w 564921"/>
              <a:gd name="connsiteY2" fmla="*/ 830178 h 8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921" h="830178">
                <a:moveTo>
                  <a:pt x="29515" y="0"/>
                </a:moveTo>
                <a:cubicBezTo>
                  <a:pt x="-63" y="213560"/>
                  <a:pt x="-29640" y="427121"/>
                  <a:pt x="59594" y="565484"/>
                </a:cubicBezTo>
                <a:cubicBezTo>
                  <a:pt x="148828" y="703847"/>
                  <a:pt x="356874" y="767012"/>
                  <a:pt x="564921" y="830178"/>
                </a:cubicBez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FD284E0-0330-4193-8793-D8520B8818DB}"/>
              </a:ext>
            </a:extLst>
          </p:cNvPr>
          <p:cNvSpPr/>
          <p:nvPr/>
        </p:nvSpPr>
        <p:spPr>
          <a:xfrm flipH="1">
            <a:off x="9661905" y="1946107"/>
            <a:ext cx="564921" cy="830178"/>
          </a:xfrm>
          <a:custGeom>
            <a:avLst/>
            <a:gdLst>
              <a:gd name="connsiteX0" fmla="*/ 29515 w 564921"/>
              <a:gd name="connsiteY0" fmla="*/ 0 h 830178"/>
              <a:gd name="connsiteX1" fmla="*/ 59594 w 564921"/>
              <a:gd name="connsiteY1" fmla="*/ 565484 h 830178"/>
              <a:gd name="connsiteX2" fmla="*/ 564921 w 564921"/>
              <a:gd name="connsiteY2" fmla="*/ 830178 h 8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921" h="830178">
                <a:moveTo>
                  <a:pt x="29515" y="0"/>
                </a:moveTo>
                <a:cubicBezTo>
                  <a:pt x="-63" y="213560"/>
                  <a:pt x="-29640" y="427121"/>
                  <a:pt x="59594" y="565484"/>
                </a:cubicBezTo>
                <a:cubicBezTo>
                  <a:pt x="148828" y="703847"/>
                  <a:pt x="356874" y="767012"/>
                  <a:pt x="564921" y="830178"/>
                </a:cubicBez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0BC81D-97BD-412D-8FC3-5D98DA8AB358}"/>
              </a:ext>
            </a:extLst>
          </p:cNvPr>
          <p:cNvCxnSpPr>
            <a:cxnSpLocks/>
          </p:cNvCxnSpPr>
          <p:nvPr/>
        </p:nvCxnSpPr>
        <p:spPr>
          <a:xfrm>
            <a:off x="9049737" y="3569629"/>
            <a:ext cx="0" cy="806381"/>
          </a:xfrm>
          <a:prstGeom prst="straightConnector1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070DCE2A-615C-42B5-9E88-EDBABACA508B}"/>
              </a:ext>
            </a:extLst>
          </p:cNvPr>
          <p:cNvSpPr txBox="1">
            <a:spLocks/>
          </p:cNvSpPr>
          <p:nvPr/>
        </p:nvSpPr>
        <p:spPr>
          <a:xfrm>
            <a:off x="7269417" y="4465993"/>
            <a:ext cx="3435665" cy="5602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Predictor:</a:t>
            </a:r>
          </a:p>
          <a:p>
            <a:pPr algn="ctr"/>
            <a:r>
              <a:rPr lang="en-US" i="1" dirty="0"/>
              <a:t>Predictor(Input Value) = Target Value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97756621-0453-474D-B44D-B759FDE32D52}"/>
              </a:ext>
            </a:extLst>
          </p:cNvPr>
          <p:cNvSpPr/>
          <p:nvPr/>
        </p:nvSpPr>
        <p:spPr>
          <a:xfrm rot="5400000">
            <a:off x="635471" y="5847348"/>
            <a:ext cx="585734" cy="29687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3794F8EA-C1EE-4DC4-A0CD-D4948C4C12A4}"/>
              </a:ext>
            </a:extLst>
          </p:cNvPr>
          <p:cNvSpPr txBox="1">
            <a:spLocks/>
          </p:cNvSpPr>
          <p:nvPr/>
        </p:nvSpPr>
        <p:spPr>
          <a:xfrm>
            <a:off x="1261608" y="5620850"/>
            <a:ext cx="10150485" cy="76536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 the advent of big data and increased computing power researchers have developed </a:t>
            </a:r>
            <a:r>
              <a:rPr lang="en-US" b="1" dirty="0"/>
              <a:t>supercharged versions of linear regressions.</a:t>
            </a:r>
            <a:r>
              <a:rPr lang="en-US" dirty="0"/>
              <a:t> As this is often iterative and gets better with more data the community calls it ‘Machine Learning’. For our case with multi-dimensional input values and non-linear target values </a:t>
            </a:r>
            <a:r>
              <a:rPr lang="en-US" b="1" dirty="0"/>
              <a:t>we can also use ML for our pricing.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4B5381-B424-4DD0-B884-B463D90242E1}"/>
              </a:ext>
            </a:extLst>
          </p:cNvPr>
          <p:cNvSpPr/>
          <p:nvPr/>
        </p:nvSpPr>
        <p:spPr>
          <a:xfrm>
            <a:off x="2886893" y="3294414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271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4F7BB-B7FD-4C29-B9E8-198EB243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918EF-AF66-4EF4-BC41-D07D2DB34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Sources to numbers shown before – and much more.</a:t>
            </a:r>
          </a:p>
        </p:txBody>
      </p:sp>
    </p:spTree>
    <p:extLst>
      <p:ext uri="{BB962C8B-B14F-4D97-AF65-F5344CB8AC3E}">
        <p14:creationId xmlns:p14="http://schemas.microsoft.com/office/powerpoint/2010/main" val="429250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F3BFF6-6758-4EB2-9030-78D801504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999310"/>
            <a:ext cx="11582400" cy="793396"/>
          </a:xfrm>
        </p:spPr>
        <p:txBody>
          <a:bodyPr/>
          <a:lstStyle/>
          <a:p>
            <a:r>
              <a:rPr lang="en-GB" dirty="0"/>
              <a:t>The transport (insurance) business is complex and fragmented. The forwarder orchestrates the transport chain and deals with various sub-contractors, airlines, ground handlers and declarants. </a:t>
            </a:r>
          </a:p>
          <a:p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712AEC-A92C-459C-BB12-44B211E0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The Transport Business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6806EF-D7F7-461D-86DB-ED4866A772B5}"/>
              </a:ext>
            </a:extLst>
          </p:cNvPr>
          <p:cNvSpPr txBox="1">
            <a:spLocks/>
          </p:cNvSpPr>
          <p:nvPr/>
        </p:nvSpPr>
        <p:spPr>
          <a:xfrm>
            <a:off x="1340434" y="3522162"/>
            <a:ext cx="649572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Client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2AD8361-841D-4BF6-9762-1843F29109CD}"/>
              </a:ext>
            </a:extLst>
          </p:cNvPr>
          <p:cNvSpPr txBox="1">
            <a:spLocks/>
          </p:cNvSpPr>
          <p:nvPr/>
        </p:nvSpPr>
        <p:spPr>
          <a:xfrm>
            <a:off x="1016644" y="4067791"/>
            <a:ext cx="973362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Forwarder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45A227-7DD6-44E4-9485-112FF2C68727}"/>
              </a:ext>
            </a:extLst>
          </p:cNvPr>
          <p:cNvSpPr txBox="1">
            <a:spLocks/>
          </p:cNvSpPr>
          <p:nvPr/>
        </p:nvSpPr>
        <p:spPr>
          <a:xfrm>
            <a:off x="1085428" y="4631534"/>
            <a:ext cx="904578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Recipient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8D2F00-C94D-4C87-AC34-613412EFEE07}"/>
              </a:ext>
            </a:extLst>
          </p:cNvPr>
          <p:cNvCxnSpPr/>
          <p:nvPr/>
        </p:nvCxnSpPr>
        <p:spPr>
          <a:xfrm>
            <a:off x="7044709" y="4092682"/>
            <a:ext cx="216000" cy="0"/>
          </a:xfrm>
          <a:prstGeom prst="straightConnector1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F42210-D822-4318-9F9F-2682FA03510E}"/>
              </a:ext>
            </a:extLst>
          </p:cNvPr>
          <p:cNvCxnSpPr/>
          <p:nvPr/>
        </p:nvCxnSpPr>
        <p:spPr>
          <a:xfrm>
            <a:off x="8394581" y="4092682"/>
            <a:ext cx="339020" cy="0"/>
          </a:xfrm>
          <a:prstGeom prst="straightConnector1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510404-2267-4BA0-888E-47AF16C6F760}"/>
              </a:ext>
            </a:extLst>
          </p:cNvPr>
          <p:cNvCxnSpPr/>
          <p:nvPr/>
        </p:nvCxnSpPr>
        <p:spPr>
          <a:xfrm>
            <a:off x="9677396" y="4092682"/>
            <a:ext cx="252000" cy="0"/>
          </a:xfrm>
          <a:prstGeom prst="straightConnector1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Freeform 63">
            <a:extLst>
              <a:ext uri="{FF2B5EF4-FFF2-40B4-BE49-F238E27FC236}">
                <a16:creationId xmlns:a16="http://schemas.microsoft.com/office/drawing/2014/main" id="{470B0EA6-119C-4F2F-A086-DE3BA3750015}"/>
              </a:ext>
            </a:extLst>
          </p:cNvPr>
          <p:cNvSpPr/>
          <p:nvPr/>
        </p:nvSpPr>
        <p:spPr>
          <a:xfrm>
            <a:off x="10898358" y="4111799"/>
            <a:ext cx="222572" cy="396215"/>
          </a:xfrm>
          <a:custGeom>
            <a:avLst/>
            <a:gdLst>
              <a:gd name="connsiteX0" fmla="*/ 0 w 812800"/>
              <a:gd name="connsiteY0" fmla="*/ 0 h 711200"/>
              <a:gd name="connsiteX1" fmla="*/ 423333 w 812800"/>
              <a:gd name="connsiteY1" fmla="*/ 220133 h 711200"/>
              <a:gd name="connsiteX2" fmla="*/ 812800 w 812800"/>
              <a:gd name="connsiteY2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800" h="711200">
                <a:moveTo>
                  <a:pt x="0" y="0"/>
                </a:moveTo>
                <a:cubicBezTo>
                  <a:pt x="143933" y="50800"/>
                  <a:pt x="287866" y="101600"/>
                  <a:pt x="423333" y="220133"/>
                </a:cubicBezTo>
                <a:cubicBezTo>
                  <a:pt x="558800" y="338666"/>
                  <a:pt x="685800" y="524933"/>
                  <a:pt x="812800" y="711200"/>
                </a:cubicBez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768FF9-40B5-4E29-AD9E-E0CA024140BC}"/>
              </a:ext>
            </a:extLst>
          </p:cNvPr>
          <p:cNvCxnSpPr/>
          <p:nvPr/>
        </p:nvCxnSpPr>
        <p:spPr>
          <a:xfrm>
            <a:off x="473108" y="3325433"/>
            <a:ext cx="11268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898EF6-81E1-4BA6-9DD1-342A463BBD18}"/>
              </a:ext>
            </a:extLst>
          </p:cNvPr>
          <p:cNvCxnSpPr/>
          <p:nvPr/>
        </p:nvCxnSpPr>
        <p:spPr>
          <a:xfrm>
            <a:off x="473108" y="4413916"/>
            <a:ext cx="11268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EFC938-7408-4712-8EAD-ED626E54BA23}"/>
              </a:ext>
            </a:extLst>
          </p:cNvPr>
          <p:cNvCxnSpPr/>
          <p:nvPr/>
        </p:nvCxnSpPr>
        <p:spPr>
          <a:xfrm>
            <a:off x="473108" y="4999793"/>
            <a:ext cx="11268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70">
            <a:extLst>
              <a:ext uri="{FF2B5EF4-FFF2-40B4-BE49-F238E27FC236}">
                <a16:creationId xmlns:a16="http://schemas.microsoft.com/office/drawing/2014/main" id="{948C5B6E-A7F9-4F5A-9A69-EED68951DECD}"/>
              </a:ext>
            </a:extLst>
          </p:cNvPr>
          <p:cNvSpPr/>
          <p:nvPr/>
        </p:nvSpPr>
        <p:spPr>
          <a:xfrm rot="10800000" flipH="1">
            <a:off x="5914511" y="3240991"/>
            <a:ext cx="61195" cy="267248"/>
          </a:xfrm>
          <a:custGeom>
            <a:avLst/>
            <a:gdLst>
              <a:gd name="connsiteX0" fmla="*/ 0 w 778933"/>
              <a:gd name="connsiteY0" fmla="*/ 414866 h 414866"/>
              <a:gd name="connsiteX1" fmla="*/ 338666 w 778933"/>
              <a:gd name="connsiteY1" fmla="*/ 169333 h 414866"/>
              <a:gd name="connsiteX2" fmla="*/ 778933 w 778933"/>
              <a:gd name="connsiteY2" fmla="*/ 0 h 4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933" h="414866">
                <a:moveTo>
                  <a:pt x="0" y="414866"/>
                </a:moveTo>
                <a:cubicBezTo>
                  <a:pt x="104422" y="326671"/>
                  <a:pt x="208844" y="238477"/>
                  <a:pt x="338666" y="169333"/>
                </a:cubicBezTo>
                <a:cubicBezTo>
                  <a:pt x="468488" y="100189"/>
                  <a:pt x="623710" y="50094"/>
                  <a:pt x="778933" y="0"/>
                </a:cubicBez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47A33F-3205-4098-8649-D962B6A0F267}"/>
              </a:ext>
            </a:extLst>
          </p:cNvPr>
          <p:cNvCxnSpPr/>
          <p:nvPr/>
        </p:nvCxnSpPr>
        <p:spPr>
          <a:xfrm>
            <a:off x="473108" y="2828896"/>
            <a:ext cx="11268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1127F3C-B062-4ACF-AD10-E4CF44DB18CD}"/>
              </a:ext>
            </a:extLst>
          </p:cNvPr>
          <p:cNvSpPr txBox="1">
            <a:spLocks/>
          </p:cNvSpPr>
          <p:nvPr/>
        </p:nvSpPr>
        <p:spPr>
          <a:xfrm>
            <a:off x="6489726" y="2677342"/>
            <a:ext cx="490728" cy="12005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&lt;1 day</a:t>
            </a:r>
            <a:endParaRPr lang="en-US" sz="9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895309E-F8FD-49D5-AD2E-8514FA3CEA3E}"/>
              </a:ext>
            </a:extLst>
          </p:cNvPr>
          <p:cNvSpPr txBox="1">
            <a:spLocks/>
          </p:cNvSpPr>
          <p:nvPr/>
        </p:nvSpPr>
        <p:spPr>
          <a:xfrm>
            <a:off x="7960971" y="2677342"/>
            <a:ext cx="660734" cy="12005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1-3 days</a:t>
            </a:r>
            <a:endParaRPr lang="en-US" sz="9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3A5B3B7-C2EE-494D-BABC-91AF41FC1792}"/>
              </a:ext>
            </a:extLst>
          </p:cNvPr>
          <p:cNvSpPr txBox="1">
            <a:spLocks/>
          </p:cNvSpPr>
          <p:nvPr/>
        </p:nvSpPr>
        <p:spPr>
          <a:xfrm>
            <a:off x="8814032" y="2677342"/>
            <a:ext cx="1048888" cy="9976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1 day – 3 weeks</a:t>
            </a:r>
            <a:endParaRPr lang="en-US" sz="9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544C8F97-FEDC-4042-B410-1DF9A096DE35}"/>
              </a:ext>
            </a:extLst>
          </p:cNvPr>
          <p:cNvSpPr txBox="1">
            <a:spLocks/>
          </p:cNvSpPr>
          <p:nvPr/>
        </p:nvSpPr>
        <p:spPr>
          <a:xfrm>
            <a:off x="10654537" y="2677342"/>
            <a:ext cx="621666" cy="9976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1-3 days</a:t>
            </a:r>
            <a:endParaRPr lang="en-US" sz="900" dirty="0">
              <a:solidFill>
                <a:schemeClr val="tx2"/>
              </a:solidFill>
              <a:latin typeface="Helvetica Light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9B404A-0C3C-468A-A278-53C2E6606128}"/>
              </a:ext>
            </a:extLst>
          </p:cNvPr>
          <p:cNvCxnSpPr/>
          <p:nvPr/>
        </p:nvCxnSpPr>
        <p:spPr>
          <a:xfrm>
            <a:off x="5843523" y="2721843"/>
            <a:ext cx="0" cy="108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8088FB9-311D-4C10-8D73-4EE1B42E47E9}"/>
              </a:ext>
            </a:extLst>
          </p:cNvPr>
          <p:cNvCxnSpPr/>
          <p:nvPr/>
        </p:nvCxnSpPr>
        <p:spPr>
          <a:xfrm>
            <a:off x="7424110" y="2721843"/>
            <a:ext cx="0" cy="108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A558AA-C6EE-404D-89B6-15AB7F81D9ED}"/>
              </a:ext>
            </a:extLst>
          </p:cNvPr>
          <p:cNvCxnSpPr/>
          <p:nvPr/>
        </p:nvCxnSpPr>
        <p:spPr>
          <a:xfrm>
            <a:off x="8747788" y="2721843"/>
            <a:ext cx="0" cy="108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85434C-D86E-47FF-8DB2-E8638CC01D8C}"/>
              </a:ext>
            </a:extLst>
          </p:cNvPr>
          <p:cNvCxnSpPr/>
          <p:nvPr/>
        </p:nvCxnSpPr>
        <p:spPr>
          <a:xfrm>
            <a:off x="9908910" y="2721843"/>
            <a:ext cx="0" cy="108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9F4870-AA01-4FB1-B55B-2EC9D79632BF}"/>
              </a:ext>
            </a:extLst>
          </p:cNvPr>
          <p:cNvCxnSpPr/>
          <p:nvPr/>
        </p:nvCxnSpPr>
        <p:spPr>
          <a:xfrm>
            <a:off x="11602196" y="2721843"/>
            <a:ext cx="0" cy="108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12DB883-6E34-42E2-9E5A-4380EF8BA8C0}"/>
              </a:ext>
            </a:extLst>
          </p:cNvPr>
          <p:cNvCxnSpPr/>
          <p:nvPr/>
        </p:nvCxnSpPr>
        <p:spPr>
          <a:xfrm>
            <a:off x="473108" y="3863108"/>
            <a:ext cx="11268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2ECB50-99C8-402A-AC20-1D29287B83A6}"/>
              </a:ext>
            </a:extLst>
          </p:cNvPr>
          <p:cNvCxnSpPr/>
          <p:nvPr/>
        </p:nvCxnSpPr>
        <p:spPr>
          <a:xfrm>
            <a:off x="3171004" y="3148229"/>
            <a:ext cx="0" cy="494677"/>
          </a:xfrm>
          <a:prstGeom prst="straightConnector1">
            <a:avLst/>
          </a:prstGeom>
          <a:ln w="28575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E47EE54-53DF-4350-B049-129FEDE235CD}"/>
              </a:ext>
            </a:extLst>
          </p:cNvPr>
          <p:cNvCxnSpPr/>
          <p:nvPr/>
        </p:nvCxnSpPr>
        <p:spPr>
          <a:xfrm>
            <a:off x="3820673" y="3623488"/>
            <a:ext cx="0" cy="494677"/>
          </a:xfrm>
          <a:prstGeom prst="straightConnector1">
            <a:avLst/>
          </a:prstGeom>
          <a:ln w="28575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C59081-955B-4A8C-8934-A5F2A958A111}"/>
              </a:ext>
            </a:extLst>
          </p:cNvPr>
          <p:cNvCxnSpPr/>
          <p:nvPr/>
        </p:nvCxnSpPr>
        <p:spPr>
          <a:xfrm>
            <a:off x="4610535" y="3623488"/>
            <a:ext cx="0" cy="1100960"/>
          </a:xfrm>
          <a:prstGeom prst="straightConnector1">
            <a:avLst/>
          </a:prstGeom>
          <a:ln w="28575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E5C3AC8-2AE9-46B6-B24D-7BFC03873A0F}"/>
              </a:ext>
            </a:extLst>
          </p:cNvPr>
          <p:cNvSpPr txBox="1">
            <a:spLocks/>
          </p:cNvSpPr>
          <p:nvPr/>
        </p:nvSpPr>
        <p:spPr>
          <a:xfrm rot="18775592">
            <a:off x="3674153" y="3166296"/>
            <a:ext cx="720000" cy="12005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Shipping</a:t>
            </a:r>
            <a:endParaRPr lang="en-US" sz="9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44D1FA05-5DBB-4CF1-943F-6E7C5D65A581}"/>
              </a:ext>
            </a:extLst>
          </p:cNvPr>
          <p:cNvSpPr txBox="1">
            <a:spLocks/>
          </p:cNvSpPr>
          <p:nvPr/>
        </p:nvSpPr>
        <p:spPr>
          <a:xfrm rot="18775592">
            <a:off x="4447296" y="3166296"/>
            <a:ext cx="720000" cy="12005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Trade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06AA1956-AD19-40AB-8E82-0B8542F14E01}"/>
              </a:ext>
            </a:extLst>
          </p:cNvPr>
          <p:cNvSpPr txBox="1">
            <a:spLocks/>
          </p:cNvSpPr>
          <p:nvPr/>
        </p:nvSpPr>
        <p:spPr>
          <a:xfrm>
            <a:off x="3414015" y="2331952"/>
            <a:ext cx="1693670" cy="15952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Contractual agreements</a:t>
            </a:r>
            <a:endParaRPr lang="en-US" sz="9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62" name="Right Bracket 61">
            <a:extLst>
              <a:ext uri="{FF2B5EF4-FFF2-40B4-BE49-F238E27FC236}">
                <a16:creationId xmlns:a16="http://schemas.microsoft.com/office/drawing/2014/main" id="{21B4C147-67AF-4237-B2C8-4D589045E479}"/>
              </a:ext>
            </a:extLst>
          </p:cNvPr>
          <p:cNvSpPr/>
          <p:nvPr/>
        </p:nvSpPr>
        <p:spPr>
          <a:xfrm rot="16200000">
            <a:off x="4045124" y="1479569"/>
            <a:ext cx="45719" cy="2088000"/>
          </a:xfrm>
          <a:prstGeom prst="rightBracket">
            <a:avLst/>
          </a:prstGeom>
          <a:ln>
            <a:solidFill>
              <a:srgbClr val="A53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63" name="Right Bracket 62">
            <a:extLst>
              <a:ext uri="{FF2B5EF4-FFF2-40B4-BE49-F238E27FC236}">
                <a16:creationId xmlns:a16="http://schemas.microsoft.com/office/drawing/2014/main" id="{3F6C6F89-20DA-4518-981F-1A29384044CD}"/>
              </a:ext>
            </a:extLst>
          </p:cNvPr>
          <p:cNvSpPr/>
          <p:nvPr/>
        </p:nvSpPr>
        <p:spPr>
          <a:xfrm rot="16200000">
            <a:off x="8751045" y="-428430"/>
            <a:ext cx="45719" cy="5904000"/>
          </a:xfrm>
          <a:prstGeom prst="rightBracket">
            <a:avLst/>
          </a:prstGeom>
          <a:ln>
            <a:solidFill>
              <a:srgbClr val="A53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B6C1D043-19E8-4D53-A515-79E7E177CEDD}"/>
              </a:ext>
            </a:extLst>
          </p:cNvPr>
          <p:cNvSpPr txBox="1">
            <a:spLocks/>
          </p:cNvSpPr>
          <p:nvPr/>
        </p:nvSpPr>
        <p:spPr>
          <a:xfrm>
            <a:off x="8215240" y="2331952"/>
            <a:ext cx="1693670" cy="159526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Flow and timing of goods</a:t>
            </a:r>
            <a:endParaRPr lang="en-US" sz="90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74" name="Freeform 117">
            <a:extLst>
              <a:ext uri="{FF2B5EF4-FFF2-40B4-BE49-F238E27FC236}">
                <a16:creationId xmlns:a16="http://schemas.microsoft.com/office/drawing/2014/main" id="{92C6F1CC-5F5C-4D70-A269-6C64F7131FAC}"/>
              </a:ext>
            </a:extLst>
          </p:cNvPr>
          <p:cNvSpPr/>
          <p:nvPr/>
        </p:nvSpPr>
        <p:spPr>
          <a:xfrm rot="10800000" flipH="1" flipV="1">
            <a:off x="11289819" y="3320235"/>
            <a:ext cx="94207" cy="1160885"/>
          </a:xfrm>
          <a:custGeom>
            <a:avLst/>
            <a:gdLst>
              <a:gd name="connsiteX0" fmla="*/ 0 w 778933"/>
              <a:gd name="connsiteY0" fmla="*/ 414866 h 414866"/>
              <a:gd name="connsiteX1" fmla="*/ 338666 w 778933"/>
              <a:gd name="connsiteY1" fmla="*/ 169333 h 414866"/>
              <a:gd name="connsiteX2" fmla="*/ 778933 w 778933"/>
              <a:gd name="connsiteY2" fmla="*/ 0 h 4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933" h="414866">
                <a:moveTo>
                  <a:pt x="0" y="414866"/>
                </a:moveTo>
                <a:cubicBezTo>
                  <a:pt x="104422" y="326671"/>
                  <a:pt x="208844" y="238477"/>
                  <a:pt x="338666" y="169333"/>
                </a:cubicBezTo>
                <a:cubicBezTo>
                  <a:pt x="468488" y="100189"/>
                  <a:pt x="623710" y="50094"/>
                  <a:pt x="778933" y="0"/>
                </a:cubicBez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9F943EAB-FB33-42AB-AE1B-FDF0F5E1764D}"/>
              </a:ext>
            </a:extLst>
          </p:cNvPr>
          <p:cNvSpPr txBox="1">
            <a:spLocks/>
          </p:cNvSpPr>
          <p:nvPr/>
        </p:nvSpPr>
        <p:spPr>
          <a:xfrm>
            <a:off x="478803" y="2973338"/>
            <a:ext cx="1511203" cy="180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/>
                </a:solidFill>
                <a:latin typeface="Helvetica Light"/>
              </a:rPr>
              <a:t>Prometheon</a:t>
            </a:r>
            <a:endParaRPr lang="en-US" sz="1100" dirty="0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91" name="Picture 9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2F8129D-40E8-4CAF-9934-0DD2E3B6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58" y="3363539"/>
            <a:ext cx="433137" cy="433137"/>
          </a:xfrm>
          <a:prstGeom prst="rect">
            <a:avLst/>
          </a:prstGeom>
        </p:spPr>
      </p:pic>
      <p:pic>
        <p:nvPicPr>
          <p:cNvPr id="93" name="Picture 9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A4A9DAD-63B7-4B92-AEB5-6334D380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29" y="3870649"/>
            <a:ext cx="523860" cy="523860"/>
          </a:xfrm>
          <a:prstGeom prst="rect">
            <a:avLst/>
          </a:prstGeom>
        </p:spPr>
      </p:pic>
      <p:pic>
        <p:nvPicPr>
          <p:cNvPr id="109" name="Picture 1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E43A98D-547C-4FAB-8542-310F38CC7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55500"/>
            <a:ext cx="434024" cy="434024"/>
          </a:xfrm>
          <a:prstGeom prst="rect">
            <a:avLst/>
          </a:prstGeom>
        </p:spPr>
      </p:pic>
      <p:pic>
        <p:nvPicPr>
          <p:cNvPr id="111" name="Picture 1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FA01F03-5E83-40E5-B3AD-B7AC96656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968" y="4515369"/>
            <a:ext cx="394658" cy="394658"/>
          </a:xfrm>
          <a:prstGeom prst="rect">
            <a:avLst/>
          </a:prstGeom>
        </p:spPr>
      </p:pic>
      <p:pic>
        <p:nvPicPr>
          <p:cNvPr id="117" name="Picture 1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863DE19-9891-4A65-A3E5-2E19974F8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098" y="3931235"/>
            <a:ext cx="409073" cy="409073"/>
          </a:xfrm>
          <a:prstGeom prst="rect">
            <a:avLst/>
          </a:prstGeom>
        </p:spPr>
      </p:pic>
      <p:pic>
        <p:nvPicPr>
          <p:cNvPr id="118" name="Picture 1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9311098-6BD1-439E-A99D-18AB31801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6922" y="3606517"/>
            <a:ext cx="273615" cy="273615"/>
          </a:xfrm>
          <a:prstGeom prst="rect">
            <a:avLst/>
          </a:prstGeom>
        </p:spPr>
      </p:pic>
      <p:pic>
        <p:nvPicPr>
          <p:cNvPr id="120" name="Picture 1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5F29370-CD42-40DA-AF0D-6C6D31722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953" y="3397024"/>
            <a:ext cx="398856" cy="398856"/>
          </a:xfrm>
          <a:prstGeom prst="rect">
            <a:avLst/>
          </a:prstGeom>
        </p:spPr>
      </p:pic>
      <p:pic>
        <p:nvPicPr>
          <p:cNvPr id="122" name="Picture 1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2EFD17-C283-4A90-BCE6-948E0966B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850448" y="3815168"/>
            <a:ext cx="511341" cy="511341"/>
          </a:xfrm>
          <a:prstGeom prst="rect">
            <a:avLst/>
          </a:prstGeom>
        </p:spPr>
      </p:pic>
      <p:pic>
        <p:nvPicPr>
          <p:cNvPr id="123" name="Picture 1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AE3AE95-98D3-4DC5-9CFA-350F49207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1334617" y="3834057"/>
            <a:ext cx="329066" cy="329066"/>
          </a:xfrm>
          <a:prstGeom prst="rect">
            <a:avLst/>
          </a:prstGeom>
        </p:spPr>
      </p:pic>
      <p:pic>
        <p:nvPicPr>
          <p:cNvPr id="124" name="Picture 1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D3B5ACA-6FDC-46AF-AE10-B55D86AA5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3842" y="2855500"/>
            <a:ext cx="434024" cy="434024"/>
          </a:xfrm>
          <a:prstGeom prst="rect">
            <a:avLst/>
          </a:prstGeom>
        </p:spPr>
      </p:pic>
      <p:pic>
        <p:nvPicPr>
          <p:cNvPr id="126" name="Picture 1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CF5819B-1411-482E-82D0-74C518DF9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0618" y="4053328"/>
            <a:ext cx="403057" cy="403057"/>
          </a:xfrm>
          <a:prstGeom prst="rect">
            <a:avLst/>
          </a:prstGeom>
        </p:spPr>
      </p:pic>
      <p:pic>
        <p:nvPicPr>
          <p:cNvPr id="128" name="Picture 1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3B3D39F-C49A-482B-BB72-07E8F762A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74142" y="2960254"/>
            <a:ext cx="280737" cy="280737"/>
          </a:xfrm>
          <a:prstGeom prst="rect">
            <a:avLst/>
          </a:prstGeom>
        </p:spPr>
      </p:pic>
      <p:pic>
        <p:nvPicPr>
          <p:cNvPr id="129" name="Picture 1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7FAC24-3996-41A6-A7F8-64FB5106B40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25109" y="3484204"/>
            <a:ext cx="280737" cy="280737"/>
          </a:xfrm>
          <a:prstGeom prst="rect">
            <a:avLst/>
          </a:prstGeom>
        </p:spPr>
      </p:pic>
      <p:pic>
        <p:nvPicPr>
          <p:cNvPr id="130" name="Picture 1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D7D58B0-7ED4-4B73-82A5-26F57F3C4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33385" y="4006295"/>
            <a:ext cx="280737" cy="280737"/>
          </a:xfrm>
          <a:prstGeom prst="rect">
            <a:avLst/>
          </a:prstGeom>
        </p:spPr>
      </p:pic>
      <p:pic>
        <p:nvPicPr>
          <p:cNvPr id="131" name="Picture 1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4D6373D-0A48-4B8F-A0D4-8ECB6F73639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5605" y="4014880"/>
            <a:ext cx="280737" cy="280737"/>
          </a:xfrm>
          <a:prstGeom prst="rect">
            <a:avLst/>
          </a:prstGeom>
        </p:spPr>
      </p:pic>
      <p:pic>
        <p:nvPicPr>
          <p:cNvPr id="132" name="Picture 1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0A7F2A-AD6F-4151-A333-040AE4A2F71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38446" y="3976259"/>
            <a:ext cx="280737" cy="280737"/>
          </a:xfrm>
          <a:prstGeom prst="rect">
            <a:avLst/>
          </a:prstGeom>
        </p:spPr>
      </p:pic>
      <p:pic>
        <p:nvPicPr>
          <p:cNvPr id="133" name="Picture 13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8DF10A-9036-4148-A499-5045A0D834E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53119" y="4024055"/>
            <a:ext cx="280737" cy="280737"/>
          </a:xfrm>
          <a:prstGeom prst="rect">
            <a:avLst/>
          </a:prstGeom>
        </p:spPr>
      </p:pic>
      <p:pic>
        <p:nvPicPr>
          <p:cNvPr id="134" name="Picture 1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A77E8B7-49B5-4E4F-AEC6-E0631E2B4D5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32460" y="3000939"/>
            <a:ext cx="280737" cy="280737"/>
          </a:xfrm>
          <a:prstGeom prst="rect">
            <a:avLst/>
          </a:prstGeom>
        </p:spPr>
      </p:pic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DE0D9F-A0DE-404D-AFEB-47521FA03C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5254" y="4553207"/>
            <a:ext cx="412612" cy="412612"/>
          </a:xfrm>
          <a:prstGeom prst="rect">
            <a:avLst/>
          </a:prstGeom>
        </p:spPr>
      </p:pic>
      <p:sp>
        <p:nvSpPr>
          <p:cNvPr id="15" name="Freeform 56">
            <a:extLst>
              <a:ext uri="{FF2B5EF4-FFF2-40B4-BE49-F238E27FC236}">
                <a16:creationId xmlns:a16="http://schemas.microsoft.com/office/drawing/2014/main" id="{616DAF5A-FBC5-43CF-BF35-68FEA1B606F5}"/>
              </a:ext>
            </a:extLst>
          </p:cNvPr>
          <p:cNvSpPr/>
          <p:nvPr/>
        </p:nvSpPr>
        <p:spPr>
          <a:xfrm rot="10800000" flipH="1">
            <a:off x="5995623" y="3759428"/>
            <a:ext cx="116434" cy="292931"/>
          </a:xfrm>
          <a:custGeom>
            <a:avLst/>
            <a:gdLst>
              <a:gd name="connsiteX0" fmla="*/ 0 w 778933"/>
              <a:gd name="connsiteY0" fmla="*/ 414866 h 414866"/>
              <a:gd name="connsiteX1" fmla="*/ 338666 w 778933"/>
              <a:gd name="connsiteY1" fmla="*/ 169333 h 414866"/>
              <a:gd name="connsiteX2" fmla="*/ 778933 w 778933"/>
              <a:gd name="connsiteY2" fmla="*/ 0 h 41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933" h="414866">
                <a:moveTo>
                  <a:pt x="0" y="414866"/>
                </a:moveTo>
                <a:cubicBezTo>
                  <a:pt x="104422" y="326671"/>
                  <a:pt x="208844" y="238477"/>
                  <a:pt x="338666" y="169333"/>
                </a:cubicBezTo>
                <a:cubicBezTo>
                  <a:pt x="468488" y="100189"/>
                  <a:pt x="623710" y="50094"/>
                  <a:pt x="778933" y="0"/>
                </a:cubicBez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B1DA73D-4611-4E25-BA0E-A852186C2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1253" y="3881664"/>
            <a:ext cx="501830" cy="501830"/>
          </a:xfrm>
          <a:prstGeom prst="rect">
            <a:avLst/>
          </a:prstGeom>
        </p:spPr>
      </p:pic>
      <p:pic>
        <p:nvPicPr>
          <p:cNvPr id="90" name="Picture 8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5D66B7-674C-4990-B62D-2E66D9F4C2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9974" y="3881664"/>
            <a:ext cx="501830" cy="501830"/>
          </a:xfrm>
          <a:prstGeom prst="rect">
            <a:avLst/>
          </a:prstGeom>
        </p:spPr>
      </p:pic>
      <p:pic>
        <p:nvPicPr>
          <p:cNvPr id="92" name="Picture 9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09A73A9-3787-447E-89F2-F11ABDCEB8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30882" y="4092909"/>
            <a:ext cx="329065" cy="329065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F48137-772F-4F73-8CF8-C8A38F1D1A90}"/>
              </a:ext>
            </a:extLst>
          </p:cNvPr>
          <p:cNvSpPr txBox="1">
            <a:spLocks/>
          </p:cNvSpPr>
          <p:nvPr/>
        </p:nvSpPr>
        <p:spPr>
          <a:xfrm rot="18775592">
            <a:off x="3016177" y="2744786"/>
            <a:ext cx="635965" cy="12005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</a:t>
            </a:r>
            <a:endParaRPr lang="en-US" sz="900" dirty="0">
              <a:solidFill>
                <a:schemeClr val="tx2"/>
              </a:solidFill>
              <a:latin typeface="Helvetica Light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49A6FE6-69A2-4215-BB2F-124DEC797381}"/>
              </a:ext>
            </a:extLst>
          </p:cNvPr>
          <p:cNvGrpSpPr/>
          <p:nvPr/>
        </p:nvGrpSpPr>
        <p:grpSpPr>
          <a:xfrm>
            <a:off x="2084530" y="2938021"/>
            <a:ext cx="672173" cy="327483"/>
            <a:chOff x="1885961" y="3377035"/>
            <a:chExt cx="540021" cy="281532"/>
          </a:xfrm>
        </p:grpSpPr>
        <p:pic>
          <p:nvPicPr>
            <p:cNvPr id="77" name="Picture 7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9DAFAB7-5201-4B93-8D28-028869BBD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85961" y="3449618"/>
              <a:ext cx="200648" cy="200648"/>
            </a:xfrm>
            <a:prstGeom prst="rect">
              <a:avLst/>
            </a:prstGeom>
          </p:spPr>
        </p:pic>
        <p:pic>
          <p:nvPicPr>
            <p:cNvPr id="78" name="Picture 7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15ED990-A631-4618-BFF2-2DA4756F0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25334" y="3457919"/>
              <a:ext cx="200648" cy="200648"/>
            </a:xfrm>
            <a:prstGeom prst="rect">
              <a:avLst/>
            </a:prstGeom>
          </p:spPr>
        </p:pic>
        <p:pic>
          <p:nvPicPr>
            <p:cNvPr id="79" name="Picture 7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CEA8C09-40CA-42E5-A1CA-465BD4022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grayscl/>
            </a:blip>
            <a:stretch>
              <a:fillRect/>
            </a:stretch>
          </p:blipFill>
          <p:spPr>
            <a:xfrm>
              <a:off x="2052168" y="3377035"/>
              <a:ext cx="200648" cy="200648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F03C5-9549-4BEF-8C77-F15D9CEA5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0" name="Subtitle 2">
            <a:extLst>
              <a:ext uri="{FF2B5EF4-FFF2-40B4-BE49-F238E27FC236}">
                <a16:creationId xmlns:a16="http://schemas.microsoft.com/office/drawing/2014/main" id="{BD799663-69F3-48DF-8CCD-E28E5408E8B2}"/>
              </a:ext>
            </a:extLst>
          </p:cNvPr>
          <p:cNvSpPr txBox="1">
            <a:spLocks/>
          </p:cNvSpPr>
          <p:nvPr/>
        </p:nvSpPr>
        <p:spPr>
          <a:xfrm>
            <a:off x="11109013" y="6623342"/>
            <a:ext cx="694361" cy="143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 baseline="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>
                <a:solidFill>
                  <a:schemeClr val="tx1"/>
                </a:solidFill>
                <a:latin typeface="Helvetica Light"/>
              </a:rPr>
              <a:t>Confidential |</a:t>
            </a:r>
          </a:p>
        </p:txBody>
      </p:sp>
    </p:spTree>
    <p:extLst>
      <p:ext uri="{BB962C8B-B14F-4D97-AF65-F5344CB8AC3E}">
        <p14:creationId xmlns:p14="http://schemas.microsoft.com/office/powerpoint/2010/main" val="73585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B2B2B2"/>
      </a:dk1>
      <a:lt1>
        <a:srgbClr val="FFFFFF"/>
      </a:lt1>
      <a:dk2>
        <a:srgbClr val="000000"/>
      </a:dk2>
      <a:lt2>
        <a:srgbClr val="777777"/>
      </a:lt2>
      <a:accent1>
        <a:srgbClr val="F47C48"/>
      </a:accent1>
      <a:accent2>
        <a:srgbClr val="B02E0C"/>
      </a:accent2>
      <a:accent3>
        <a:srgbClr val="B8D8D8"/>
      </a:accent3>
      <a:accent4>
        <a:srgbClr val="7A9E9F"/>
      </a:accent4>
      <a:accent5>
        <a:srgbClr val="4F6367"/>
      </a:accent5>
      <a:accent6>
        <a:srgbClr val="28262C"/>
      </a:accent6>
      <a:hlink>
        <a:srgbClr val="F47C48"/>
      </a:hlink>
      <a:folHlink>
        <a:srgbClr val="F47C4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63474F9A1244CB84D2F6294160423" ma:contentTypeVersion="7" ma:contentTypeDescription="Create a new document." ma:contentTypeScope="" ma:versionID="5a1221ddbc0ba3e3858858679abb180a">
  <xsd:schema xmlns:xsd="http://www.w3.org/2001/XMLSchema" xmlns:xs="http://www.w3.org/2001/XMLSchema" xmlns:p="http://schemas.microsoft.com/office/2006/metadata/properties" xmlns:ns1="http://schemas.microsoft.com/sharepoint/v3" xmlns:ns2="6c79e6ef-b650-4ae2-a3e7-0dc2221587ce" targetNamespace="http://schemas.microsoft.com/office/2006/metadata/properties" ma:root="true" ma:fieldsID="3cf6cfb97e8ba97dedafa0947be48ff6" ns1:_="" ns2:_="">
    <xsd:import namespace="http://schemas.microsoft.com/sharepoint/v3"/>
    <xsd:import namespace="6c79e6ef-b650-4ae2-a3e7-0dc2221587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PublishingStartDate" minOccurs="0"/>
                <xsd:element ref="ns1:PublishingExpirationDate" minOccurs="0"/>
                <xsd:element ref="ns2:Main_x0020_Document" minOccurs="0"/>
                <xsd:element ref="ns2:Work_x0020_Stream" minOccurs="0"/>
                <xsd:element ref="ns2:MediaServiceAutoTag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9e6ef-b650-4ae2-a3e7-0dc222158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ain_x0020_Document" ma:index="12" nillable="true" ma:displayName="Main Document" ma:default="0" ma:internalName="Main_x0020_Document">
      <xsd:simpleType>
        <xsd:restriction base="dms:Boolean"/>
      </xsd:simpleType>
    </xsd:element>
    <xsd:element name="Work_x0020_Stream" ma:index="13" nillable="true" ma:displayName="Workstream" ma:format="Dropdown" ma:internalName="Work_x0020_Stream">
      <xsd:simpleType>
        <xsd:restriction base="dms:Choice">
          <xsd:enumeration value="Project Management"/>
          <xsd:enumeration value="Legal &amp; Regulatory"/>
          <xsd:enumeration value="IT"/>
          <xsd:enumeration value="Operations &amp; Setup"/>
          <xsd:enumeration value="Product Design &amp; Actuarial"/>
        </xsd:restriction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ork_x0020_Stream xmlns="6c79e6ef-b650-4ae2-a3e7-0dc2221587ce">Operations &amp; Setup</Work_x0020_Stream>
    <Main_x0020_Document xmlns="6c79e6ef-b650-4ae2-a3e7-0dc2221587ce">true</Main_x0020_Docu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CEFD74-4155-4605-B883-D00E8FDF77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79e6ef-b650-4ae2-a3e7-0dc222158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5A3AD2-4115-41C7-9856-2EE5AE165F38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6c79e6ef-b650-4ae2-a3e7-0dc2221587ce"/>
    <ds:schemaRef ds:uri="http://schemas.microsoft.com/office/2006/documentManagement/types"/>
    <ds:schemaRef ds:uri="http://schemas.microsoft.com/sharepoint/v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8F74CC0-5B3F-43D6-A413-C310062ABF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</Words>
  <Application>Microsoft Office PowerPoint</Application>
  <PresentationFormat>Widescreen</PresentationFormat>
  <Paragraphs>188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Avenir Book</vt:lpstr>
      <vt:lpstr>Avenir Light</vt:lpstr>
      <vt:lpstr>Avenir Medium</vt:lpstr>
      <vt:lpstr>Bahnschrift Light</vt:lpstr>
      <vt:lpstr>Calibri</vt:lpstr>
      <vt:lpstr>Helvetica</vt:lpstr>
      <vt:lpstr>Helvetica Light</vt:lpstr>
      <vt:lpstr>Office Theme</vt:lpstr>
      <vt:lpstr>Use our Data to Offer Insurance Services</vt:lpstr>
      <vt:lpstr>Providing Temperature Risk Coverage.</vt:lpstr>
      <vt:lpstr>A LARGE MARKET. AND A LOT OF EFFICIENCY SAVINGS.</vt:lpstr>
      <vt:lpstr>Temperature Data for Pricing</vt:lpstr>
      <vt:lpstr>Use Our Data</vt:lpstr>
      <vt:lpstr>Project Proposal</vt:lpstr>
      <vt:lpstr>Why Machine learning?</vt:lpstr>
      <vt:lpstr>Appendix</vt:lpstr>
      <vt:lpstr>The Transport Business</vt:lpstr>
      <vt:lpstr>Product Design</vt:lpstr>
      <vt:lpstr>Cost Allocation (Insurer Perspective)</vt:lpstr>
      <vt:lpstr>Market Size and Structure</vt:lpstr>
    </vt:vector>
  </TitlesOfParts>
  <Company>Tailor Brands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Fokina</dc:creator>
  <cp:lastModifiedBy>Christian Wegmann</cp:lastModifiedBy>
  <cp:revision>215</cp:revision>
  <dcterms:created xsi:type="dcterms:W3CDTF">2015-09-17T18:09:51Z</dcterms:created>
  <dcterms:modified xsi:type="dcterms:W3CDTF">2018-09-28T08:39:11Z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0x0101007BD63474F9A1244CB84D2F6294160423</vt:lpwstr>
  </property>
</Properties>
</file>